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4"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 id="2147483660" r:id="rId2"/>
  </p:sldMasterIdLst>
  <p:notesMasterIdLst>
    <p:notesMasterId r:id="rId35"/>
  </p:notesMasterIdLst>
  <p:sldIdLst>
    <p:sldId id="265" r:id="rId3"/>
    <p:sldId id="375" r:id="rId4"/>
    <p:sldId id="377" r:id="rId5"/>
    <p:sldId id="378" r:id="rId6"/>
    <p:sldId id="379" r:id="rId7"/>
    <p:sldId id="380" r:id="rId8"/>
    <p:sldId id="381" r:id="rId9"/>
    <p:sldId id="382" r:id="rId10"/>
    <p:sldId id="383" r:id="rId11"/>
    <p:sldId id="384" r:id="rId12"/>
    <p:sldId id="385" r:id="rId13"/>
    <p:sldId id="386" r:id="rId14"/>
    <p:sldId id="387" r:id="rId15"/>
    <p:sldId id="388" r:id="rId16"/>
    <p:sldId id="389" r:id="rId17"/>
    <p:sldId id="390" r:id="rId18"/>
    <p:sldId id="391" r:id="rId19"/>
    <p:sldId id="392" r:id="rId20"/>
    <p:sldId id="393" r:id="rId21"/>
    <p:sldId id="394" r:id="rId22"/>
    <p:sldId id="395" r:id="rId23"/>
    <p:sldId id="396" r:id="rId24"/>
    <p:sldId id="397" r:id="rId25"/>
    <p:sldId id="398" r:id="rId26"/>
    <p:sldId id="399" r:id="rId27"/>
    <p:sldId id="400" r:id="rId28"/>
    <p:sldId id="401" r:id="rId29"/>
    <p:sldId id="402" r:id="rId30"/>
    <p:sldId id="403" r:id="rId31"/>
    <p:sldId id="404" r:id="rId32"/>
    <p:sldId id="364" r:id="rId33"/>
    <p:sldId id="268" r:id="rId34"/>
  </p:sldIdLst>
  <p:sldSz cx="9144000" cy="5143500" type="screen16x9"/>
  <p:notesSz cx="6858000" cy="9144000"/>
  <p:defaultTextStyle>
    <a:defPPr>
      <a:defRPr lang="zh-CN"/>
    </a:defPPr>
    <a:lvl1pPr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Arial" panose="020B060402020202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1527">
          <p15:clr>
            <a:srgbClr val="A4A3A4"/>
          </p15:clr>
        </p15:guide>
        <p15:guide id="2" pos="113">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燕飞 王" initials="燕飞" lastIdx="1" clrIdx="0">
    <p:extLst/>
  </p:cmAuthor>
  <p:cmAuthor id="2" name="燕飞 王" initials="燕飞 [2]" lastIdx="1" clrIdx="1">
    <p:extLst/>
  </p:cmAuthor>
  <p:cmAuthor id="3" name="燕飞 王" initials="燕飞 [3]" lastIdx="1" clrIdx="2">
    <p:extLst/>
  </p:cmAuthor>
  <p:cmAuthor id="4" name="燕飞 王" initials="燕飞 [2] [2]" lastIdx="1" clrIdx="3">
    <p:extLst/>
  </p:cmAuthor>
  <p:cmAuthor id="5" name="燕飞 王" initials="燕飞 [4]" lastIdx="1" clrIdx="4">
    <p:extLst/>
  </p:cmAuthor>
  <p:cmAuthor id="6" name="燕飞 王" initials="燕飞 [5]" lastIdx="1" clrIdx="5">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srgbClr val="FF0000"/>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BFF0"/>
    <a:srgbClr val="CCECFF"/>
    <a:srgbClr val="0766D4"/>
    <a:srgbClr val="FD6C00"/>
    <a:srgbClr val="0066FF"/>
    <a:srgbClr val="CCCCCC"/>
    <a:srgbClr val="99CCFF"/>
    <a:srgbClr val="F6D70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54"/>
    <p:restoredTop sz="89903" autoAdjust="0"/>
  </p:normalViewPr>
  <p:slideViewPr>
    <p:cSldViewPr>
      <p:cViewPr varScale="1">
        <p:scale>
          <a:sx n="172" d="100"/>
          <a:sy n="172" d="100"/>
        </p:scale>
        <p:origin x="624" y="184"/>
      </p:cViewPr>
      <p:guideLst>
        <p:guide orient="horz" pos="1527"/>
        <p:guide pos="113"/>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slide" Target="slides/slide31.xml"/><Relationship Id="rId34" Type="http://schemas.openxmlformats.org/officeDocument/2006/relationships/slide" Target="slides/slide32.xml"/><Relationship Id="rId35" Type="http://schemas.openxmlformats.org/officeDocument/2006/relationships/notesMaster" Target="notesMasters/notesMaster1.xml"/><Relationship Id="rId36" Type="http://schemas.openxmlformats.org/officeDocument/2006/relationships/commentAuthors" Target="commentAuthor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eaLnBrk="1" hangingPunct="1">
              <a:buFont typeface="Arial" panose="020B0604020202020204" pitchFamily="34" charset="0"/>
              <a:buNone/>
              <a:defRPr sz="1200">
                <a:latin typeface="Arial" panose="020B0604020202020204" pitchFamily="34" charset="0"/>
              </a:defRPr>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eaLnBrk="1" hangingPunct="1">
              <a:buFont typeface="Arial" panose="020B0604020202020204" pitchFamily="34" charset="0"/>
              <a:buNone/>
              <a:defRPr sz="1200">
                <a:latin typeface="Arial" panose="020B0604020202020204" pitchFamily="34" charset="0"/>
              </a:defRPr>
            </a:lvl1pPr>
          </a:lstStyle>
          <a:p>
            <a:pPr>
              <a:defRPr/>
            </a:pPr>
            <a:fld id="{345AEAEC-6299-4491-ABAB-A6DCF75AE0B3}" type="datetimeFigureOut">
              <a:rPr lang="zh-CN" altLang="en-US"/>
              <a:t>2019/6/9</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eaLnBrk="1" hangingPunct="1">
              <a:buFont typeface="Arial" panose="020B0604020202020204" pitchFamily="34" charset="0"/>
              <a:buNone/>
              <a:defRPr sz="1200">
                <a:latin typeface="Arial" panose="020B0604020202020204" pitchFamily="34" charset="0"/>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lstStyle>
            <a:lvl1pPr algn="r" eaLnBrk="1" hangingPunct="1">
              <a:buFont typeface="Arial" panose="020B0604020202020204" pitchFamily="34" charset="0"/>
              <a:buNone/>
              <a:defRPr sz="1200"/>
            </a:lvl1pPr>
          </a:lstStyle>
          <a:p>
            <a:fld id="{1E798D6C-6801-4914-8415-AAB9B2AB3250}" type="slidenum">
              <a:rPr lang="zh-CN" altLang="en-US"/>
              <a:t>‹#›</a:t>
            </a:fld>
            <a:endParaRPr lang="zh-CN"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﻿我们会使用符号表这个词来描述一张抽象的表格，我们会将信息（值）存储在其中，然后按照指定的键来搜索并获取这些信息</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a:t>
            </a:fld>
            <a:endParaRPr lang="zh-CN" altLang="en-US"/>
          </a:p>
        </p:txBody>
      </p:sp>
    </p:spTree>
    <p:extLst>
      <p:ext uri="{BB962C8B-B14F-4D97-AF65-F5344CB8AC3E}">
        <p14:creationId xmlns:p14="http://schemas.microsoft.com/office/powerpoint/2010/main" val="14467469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11</a:t>
            </a:fld>
            <a:endParaRPr lang="zh-CN" altLang="en-US"/>
          </a:p>
        </p:txBody>
      </p:sp>
    </p:spTree>
    <p:extLst>
      <p:ext uri="{BB962C8B-B14F-4D97-AF65-F5344CB8AC3E}">
        <p14:creationId xmlns:p14="http://schemas.microsoft.com/office/powerpoint/2010/main" val="38678419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12</a:t>
            </a:fld>
            <a:endParaRPr lang="zh-CN" altLang="en-US"/>
          </a:p>
        </p:txBody>
      </p:sp>
    </p:spTree>
    <p:extLst>
      <p:ext uri="{BB962C8B-B14F-4D97-AF65-F5344CB8AC3E}">
        <p14:creationId xmlns:p14="http://schemas.microsoft.com/office/powerpoint/2010/main" val="15811878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13</a:t>
            </a:fld>
            <a:endParaRPr lang="zh-CN" altLang="en-US"/>
          </a:p>
        </p:txBody>
      </p:sp>
    </p:spTree>
    <p:extLst>
      <p:ext uri="{BB962C8B-B14F-4D97-AF65-F5344CB8AC3E}">
        <p14:creationId xmlns:p14="http://schemas.microsoft.com/office/powerpoint/2010/main" val="2432289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14</a:t>
            </a:fld>
            <a:endParaRPr lang="zh-CN" altLang="en-US"/>
          </a:p>
        </p:txBody>
      </p:sp>
    </p:spTree>
    <p:extLst>
      <p:ext uri="{BB962C8B-B14F-4D97-AF65-F5344CB8AC3E}">
        <p14:creationId xmlns:p14="http://schemas.microsoft.com/office/powerpoint/2010/main" val="3650755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15</a:t>
            </a:fld>
            <a:endParaRPr lang="zh-CN" altLang="en-US"/>
          </a:p>
        </p:txBody>
      </p:sp>
    </p:spTree>
    <p:extLst>
      <p:ext uri="{BB962C8B-B14F-4D97-AF65-F5344CB8AC3E}">
        <p14:creationId xmlns:p14="http://schemas.microsoft.com/office/powerpoint/2010/main" val="171412048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16</a:t>
            </a:fld>
            <a:endParaRPr lang="zh-CN" altLang="en-US"/>
          </a:p>
        </p:txBody>
      </p:sp>
    </p:spTree>
    <p:extLst>
      <p:ext uri="{BB962C8B-B14F-4D97-AF65-F5344CB8AC3E}">
        <p14:creationId xmlns:p14="http://schemas.microsoft.com/office/powerpoint/2010/main" val="79452842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17</a:t>
            </a:fld>
            <a:endParaRPr lang="zh-CN" altLang="en-US"/>
          </a:p>
        </p:txBody>
      </p:sp>
    </p:spTree>
    <p:extLst>
      <p:ext uri="{BB962C8B-B14F-4D97-AF65-F5344CB8AC3E}">
        <p14:creationId xmlns:p14="http://schemas.microsoft.com/office/powerpoint/2010/main" val="66057742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18</a:t>
            </a:fld>
            <a:endParaRPr lang="zh-CN" altLang="en-US"/>
          </a:p>
        </p:txBody>
      </p:sp>
    </p:spTree>
    <p:extLst>
      <p:ext uri="{BB962C8B-B14F-4D97-AF65-F5344CB8AC3E}">
        <p14:creationId xmlns:p14="http://schemas.microsoft.com/office/powerpoint/2010/main" val="123483851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19</a:t>
            </a:fld>
            <a:endParaRPr lang="zh-CN" altLang="en-US"/>
          </a:p>
        </p:txBody>
      </p:sp>
    </p:spTree>
    <p:extLst>
      <p:ext uri="{BB962C8B-B14F-4D97-AF65-F5344CB8AC3E}">
        <p14:creationId xmlns:p14="http://schemas.microsoft.com/office/powerpoint/2010/main" val="171654141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20</a:t>
            </a:fld>
            <a:endParaRPr lang="zh-CN" altLang="en-US"/>
          </a:p>
        </p:txBody>
      </p:sp>
    </p:spTree>
    <p:extLst>
      <p:ext uri="{BB962C8B-B14F-4D97-AF65-F5344CB8AC3E}">
        <p14:creationId xmlns:p14="http://schemas.microsoft.com/office/powerpoint/2010/main" val="592272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﻿我们会使用符号表这个词来描述一张抽象的表格，我们会将信息（值）存储在其中，然后按照指定的键来搜索并获取这些信息</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3</a:t>
            </a:fld>
            <a:endParaRPr lang="zh-CN" altLang="en-US"/>
          </a:p>
        </p:txBody>
      </p:sp>
    </p:spTree>
    <p:extLst>
      <p:ext uri="{BB962C8B-B14F-4D97-AF65-F5344CB8AC3E}">
        <p14:creationId xmlns:p14="http://schemas.microsoft.com/office/powerpoint/2010/main" val="57850421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21</a:t>
            </a:fld>
            <a:endParaRPr lang="zh-CN" altLang="en-US"/>
          </a:p>
        </p:txBody>
      </p:sp>
    </p:spTree>
    <p:extLst>
      <p:ext uri="{BB962C8B-B14F-4D97-AF65-F5344CB8AC3E}">
        <p14:creationId xmlns:p14="http://schemas.microsoft.com/office/powerpoint/2010/main" val="17356555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22</a:t>
            </a:fld>
            <a:endParaRPr lang="zh-CN" altLang="en-US"/>
          </a:p>
        </p:txBody>
      </p:sp>
    </p:spTree>
    <p:extLst>
      <p:ext uri="{BB962C8B-B14F-4D97-AF65-F5344CB8AC3E}">
        <p14:creationId xmlns:p14="http://schemas.microsoft.com/office/powerpoint/2010/main" val="79632748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23</a:t>
            </a:fld>
            <a:endParaRPr lang="zh-CN" altLang="en-US"/>
          </a:p>
        </p:txBody>
      </p:sp>
    </p:spTree>
    <p:extLst>
      <p:ext uri="{BB962C8B-B14F-4D97-AF65-F5344CB8AC3E}">
        <p14:creationId xmlns:p14="http://schemas.microsoft.com/office/powerpoint/2010/main" val="196037760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24</a:t>
            </a:fld>
            <a:endParaRPr lang="zh-CN" altLang="en-US"/>
          </a:p>
        </p:txBody>
      </p:sp>
    </p:spTree>
    <p:extLst>
      <p:ext uri="{BB962C8B-B14F-4D97-AF65-F5344CB8AC3E}">
        <p14:creationId xmlns:p14="http://schemas.microsoft.com/office/powerpoint/2010/main" val="8221007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25</a:t>
            </a:fld>
            <a:endParaRPr lang="zh-CN" altLang="en-US"/>
          </a:p>
        </p:txBody>
      </p:sp>
    </p:spTree>
    <p:extLst>
      <p:ext uri="{BB962C8B-B14F-4D97-AF65-F5344CB8AC3E}">
        <p14:creationId xmlns:p14="http://schemas.microsoft.com/office/powerpoint/2010/main" val="1277713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26</a:t>
            </a:fld>
            <a:endParaRPr lang="zh-CN" altLang="en-US"/>
          </a:p>
        </p:txBody>
      </p:sp>
    </p:spTree>
    <p:extLst>
      <p:ext uri="{BB962C8B-B14F-4D97-AF65-F5344CB8AC3E}">
        <p14:creationId xmlns:p14="http://schemas.microsoft.com/office/powerpoint/2010/main" val="205508496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27</a:t>
            </a:fld>
            <a:endParaRPr lang="zh-CN" altLang="en-US"/>
          </a:p>
        </p:txBody>
      </p:sp>
    </p:spTree>
    <p:extLst>
      <p:ext uri="{BB962C8B-B14F-4D97-AF65-F5344CB8AC3E}">
        <p14:creationId xmlns:p14="http://schemas.microsoft.com/office/powerpoint/2010/main" val="199895171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28</a:t>
            </a:fld>
            <a:endParaRPr lang="zh-CN" altLang="en-US"/>
          </a:p>
        </p:txBody>
      </p:sp>
    </p:spTree>
    <p:extLst>
      <p:ext uri="{BB962C8B-B14F-4D97-AF65-F5344CB8AC3E}">
        <p14:creationId xmlns:p14="http://schemas.microsoft.com/office/powerpoint/2010/main" val="39665965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29</a:t>
            </a:fld>
            <a:endParaRPr lang="zh-CN" altLang="en-US"/>
          </a:p>
        </p:txBody>
      </p:sp>
    </p:spTree>
    <p:extLst>
      <p:ext uri="{BB962C8B-B14F-4D97-AF65-F5344CB8AC3E}">
        <p14:creationId xmlns:p14="http://schemas.microsoft.com/office/powerpoint/2010/main" val="192118913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30</a:t>
            </a:fld>
            <a:endParaRPr lang="zh-CN" altLang="en-US"/>
          </a:p>
        </p:txBody>
      </p:sp>
    </p:spTree>
    <p:extLst>
      <p:ext uri="{BB962C8B-B14F-4D97-AF65-F5344CB8AC3E}">
        <p14:creationId xmlns:p14="http://schemas.microsoft.com/office/powerpoint/2010/main" val="19058165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﻿我们会使用符号表这个词来描述一张抽象的表格，我们会将信息（值）存储在其中，然后按照指定的键来搜索并获取这些信息</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4</a:t>
            </a:fld>
            <a:endParaRPr lang="zh-CN" altLang="en-US"/>
          </a:p>
        </p:txBody>
      </p:sp>
    </p:spTree>
    <p:extLst>
      <p:ext uri="{BB962C8B-B14F-4D97-AF65-F5344CB8AC3E}">
        <p14:creationId xmlns:p14="http://schemas.microsoft.com/office/powerpoint/2010/main" val="21148664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﻿我们会使用符号表这个词来描述一张抽象的表格，我们会将信息（值）存储在其中，然后按照指定的键来搜索并获取这些信息</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5</a:t>
            </a:fld>
            <a:endParaRPr lang="zh-CN" altLang="en-US"/>
          </a:p>
        </p:txBody>
      </p:sp>
    </p:spTree>
    <p:extLst>
      <p:ext uri="{BB962C8B-B14F-4D97-AF65-F5344CB8AC3E}">
        <p14:creationId xmlns:p14="http://schemas.microsoft.com/office/powerpoint/2010/main" val="174297875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﻿我们会使用符号表这个词来描述一张抽象的表格，我们会将信息（值）存储在其中，然后按照指定的键来搜索并获取这些信息</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6</a:t>
            </a:fld>
            <a:endParaRPr lang="zh-CN" altLang="en-US"/>
          </a:p>
        </p:txBody>
      </p:sp>
    </p:spTree>
    <p:extLst>
      <p:ext uri="{BB962C8B-B14F-4D97-AF65-F5344CB8AC3E}">
        <p14:creationId xmlns:p14="http://schemas.microsoft.com/office/powerpoint/2010/main" val="10999839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7</a:t>
            </a:fld>
            <a:endParaRPr lang="zh-CN" altLang="en-US"/>
          </a:p>
        </p:txBody>
      </p:sp>
    </p:spTree>
    <p:extLst>
      <p:ext uri="{BB962C8B-B14F-4D97-AF65-F5344CB8AC3E}">
        <p14:creationId xmlns:p14="http://schemas.microsoft.com/office/powerpoint/2010/main" val="172971772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8</a:t>
            </a:fld>
            <a:endParaRPr lang="zh-CN" altLang="en-US"/>
          </a:p>
        </p:txBody>
      </p:sp>
    </p:spTree>
    <p:extLst>
      <p:ext uri="{BB962C8B-B14F-4D97-AF65-F5344CB8AC3E}">
        <p14:creationId xmlns:p14="http://schemas.microsoft.com/office/powerpoint/2010/main" val="9820793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9</a:t>
            </a:fld>
            <a:endParaRPr lang="zh-CN" altLang="en-US"/>
          </a:p>
        </p:txBody>
      </p:sp>
    </p:spTree>
    <p:extLst>
      <p:ext uri="{BB962C8B-B14F-4D97-AF65-F5344CB8AC3E}">
        <p14:creationId xmlns:p14="http://schemas.microsoft.com/office/powerpoint/2010/main" val="6698690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﻿尽管这种方法能够正确地删除一个结点，它的一个缺陷是可能会在某些实际应用中产生性能问题。这个问题在于选用后继结点是一个随意的决定，且没有考虑树的对称性。</a:t>
            </a:r>
            <a:endParaRPr kumimoji="1" lang="zh-CN" altLang="en-US" dirty="0"/>
          </a:p>
        </p:txBody>
      </p:sp>
      <p:sp>
        <p:nvSpPr>
          <p:cNvPr id="4" name="幻灯片编号占位符 3"/>
          <p:cNvSpPr>
            <a:spLocks noGrp="1"/>
          </p:cNvSpPr>
          <p:nvPr>
            <p:ph type="sldNum" sz="quarter" idx="10"/>
          </p:nvPr>
        </p:nvSpPr>
        <p:spPr/>
        <p:txBody>
          <a:bodyPr/>
          <a:lstStyle/>
          <a:p>
            <a:fld id="{1E798D6C-6801-4914-8415-AAB9B2AB3250}" type="slidenum">
              <a:rPr lang="zh-CN" altLang="en-US" smtClean="0"/>
              <a:t>10</a:t>
            </a:fld>
            <a:endParaRPr lang="zh-CN" altLang="en-US"/>
          </a:p>
        </p:txBody>
      </p:sp>
    </p:spTree>
    <p:extLst>
      <p:ext uri="{BB962C8B-B14F-4D97-AF65-F5344CB8AC3E}">
        <p14:creationId xmlns:p14="http://schemas.microsoft.com/office/powerpoint/2010/main" val="8531167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85800" y="1598613"/>
            <a:ext cx="7772400" cy="1101725"/>
          </a:xfrm>
        </p:spPr>
        <p:txBody>
          <a:bodyPr/>
          <a:lstStyle/>
          <a:p>
            <a:r>
              <a:rPr lang="zh-CN" altLang="en-US"/>
              <a:t>单击此处编辑母版标题样式</a:t>
            </a:r>
          </a:p>
        </p:txBody>
      </p:sp>
      <p:sp>
        <p:nvSpPr>
          <p:cNvPr id="3" name="副标题 2"/>
          <p:cNvSpPr>
            <a:spLocks noGrp="1"/>
          </p:cNvSpPr>
          <p:nvPr>
            <p:ph type="subTitle" idx="1"/>
          </p:nvPr>
        </p:nvSpPr>
        <p:spPr>
          <a:xfrm>
            <a:off x="1371600" y="2914650"/>
            <a:ext cx="6400800" cy="131445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zh-CN" altLang="en-US"/>
              <a:t>单击此处编辑母版副标题样式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1536CFAA-DC2B-48EC-8772-B8AEA928EFB8}" type="slidenum">
              <a:rPr lang="en-US" altLang="zh-CN"/>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本占位符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DA0CBE6F-AB82-48C0-A40B-3C75436F6478}" type="slidenum">
              <a:rPr lang="en-US" altLang="zh-CN"/>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629400" y="206375"/>
            <a:ext cx="2057400" cy="4387850"/>
          </a:xfrm>
        </p:spPr>
        <p:txBody>
          <a:bodyPr vert="eaVert"/>
          <a:lstStyle/>
          <a:p>
            <a:r>
              <a:rPr lang="zh-CN" altLang="en-US"/>
              <a:t>单击此处编辑母版标题样式</a:t>
            </a:r>
          </a:p>
        </p:txBody>
      </p:sp>
      <p:sp>
        <p:nvSpPr>
          <p:cNvPr id="3" name="竖排文本占位符 2"/>
          <p:cNvSpPr>
            <a:spLocks noGrp="1"/>
          </p:cNvSpPr>
          <p:nvPr>
            <p:ph type="body" orient="vert" idx="1"/>
          </p:nvPr>
        </p:nvSpPr>
        <p:spPr>
          <a:xfrm>
            <a:off x="457200" y="206375"/>
            <a:ext cx="6019800" cy="438785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9AD15D78-B835-49A2-95FC-0DBD9E932896}" type="slidenum">
              <a:rPr lang="en-US" altLang="zh-CN"/>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p>
        </p:txBody>
      </p:sp>
      <p:sp>
        <p:nvSpPr>
          <p:cNvPr id="3" name="副标题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p>
        </p:txBody>
      </p:sp>
      <p:sp>
        <p:nvSpPr>
          <p:cNvPr id="4" name="日期占位符 3"/>
          <p:cNvSpPr>
            <a:spLocks noGrp="1"/>
          </p:cNvSpPr>
          <p:nvPr>
            <p:ph type="dt" sz="half" idx="10"/>
          </p:nvPr>
        </p:nvSpPr>
        <p:spPr/>
        <p:txBody>
          <a:bodyPr/>
          <a:lstStyle/>
          <a:p>
            <a:pPr>
              <a:defRPr/>
            </a:pPr>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fld id="{3A7F2D22-6932-4947-AA14-BD984C5A5BB1}" type="slidenum">
              <a:rPr lang="en-US" altLang="zh-CN" smtClean="0"/>
              <a:t>‹#›</a:t>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a:defRPr/>
            </a:pPr>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fld id="{0870B77A-FA3E-45C7-BEAE-81A631AA2321}" type="slidenum">
              <a:rPr lang="en-US" altLang="zh-CN" smtClean="0"/>
              <a:t>‹#›</a:t>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p>
        </p:txBody>
      </p:sp>
      <p:sp>
        <p:nvSpPr>
          <p:cNvPr id="3" name="文本占位符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pPr>
              <a:defRPr/>
            </a:pPr>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fld id="{2CA0B4C4-32D0-42FD-9D78-C6128093DA77}" type="slidenum">
              <a:rPr lang="en-US" altLang="zh-CN" smtClean="0"/>
              <a:t>‹#›</a:t>
            </a:fld>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6286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4629150" y="1369219"/>
            <a:ext cx="3886200" cy="3263504"/>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pPr>
              <a:defRPr/>
            </a:pPr>
            <a:endParaRPr lang="en-US" altLang="zh-CN"/>
          </a:p>
        </p:txBody>
      </p:sp>
      <p:sp>
        <p:nvSpPr>
          <p:cNvPr id="6" name="页脚占位符 5"/>
          <p:cNvSpPr>
            <a:spLocks noGrp="1"/>
          </p:cNvSpPr>
          <p:nvPr>
            <p:ph type="ftr" sz="quarter" idx="11"/>
          </p:nvPr>
        </p:nvSpPr>
        <p:spPr/>
        <p:txBody>
          <a:bodyPr/>
          <a:lstStyle/>
          <a:p>
            <a:pPr>
              <a:defRPr/>
            </a:pPr>
            <a:endParaRPr lang="en-US" altLang="zh-CN"/>
          </a:p>
        </p:txBody>
      </p:sp>
      <p:sp>
        <p:nvSpPr>
          <p:cNvPr id="7" name="灯片编号占位符 6"/>
          <p:cNvSpPr>
            <a:spLocks noGrp="1"/>
          </p:cNvSpPr>
          <p:nvPr>
            <p:ph type="sldNum" sz="quarter" idx="12"/>
          </p:nvPr>
        </p:nvSpPr>
        <p:spPr/>
        <p:txBody>
          <a:bodyPr/>
          <a:lstStyle/>
          <a:p>
            <a:fld id="{603BDDD2-3E0F-48D2-AD57-24B61F70DE11}" type="slidenum">
              <a:rPr lang="en-US" altLang="zh-CN" smtClean="0"/>
              <a:t>‹#›</a:t>
            </a:fld>
            <a:endParaRPr lang="en-US" altLang="zh-CN"/>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29841" y="273844"/>
            <a:ext cx="7886700" cy="994172"/>
          </a:xfrm>
        </p:spPr>
        <p:txBody>
          <a:bodyPr/>
          <a:lstStyle/>
          <a:p>
            <a:r>
              <a:rPr lang="zh-CN" altLang="en-US"/>
              <a:t>单击此处编辑母版标题样式</a:t>
            </a:r>
          </a:p>
        </p:txBody>
      </p:sp>
      <p:sp>
        <p:nvSpPr>
          <p:cNvPr id="3" name="文本占位符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4" name="内容占位符 3"/>
          <p:cNvSpPr>
            <a:spLocks noGrp="1"/>
          </p:cNvSpPr>
          <p:nvPr>
            <p:ph sz="half" idx="2"/>
          </p:nvPr>
        </p:nvSpPr>
        <p:spPr>
          <a:xfrm>
            <a:off x="629842" y="1878806"/>
            <a:ext cx="3868340" cy="276344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单击此处编辑母版文本样式</a:t>
            </a:r>
          </a:p>
        </p:txBody>
      </p:sp>
      <p:sp>
        <p:nvSpPr>
          <p:cNvPr id="6" name="内容占位符 5"/>
          <p:cNvSpPr>
            <a:spLocks noGrp="1"/>
          </p:cNvSpPr>
          <p:nvPr>
            <p:ph sz="quarter" idx="4"/>
          </p:nvPr>
        </p:nvSpPr>
        <p:spPr>
          <a:xfrm>
            <a:off x="4629150" y="1878806"/>
            <a:ext cx="3887391" cy="2763441"/>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pPr>
              <a:defRPr/>
            </a:pPr>
            <a:endParaRPr lang="en-US" altLang="zh-CN"/>
          </a:p>
        </p:txBody>
      </p:sp>
      <p:sp>
        <p:nvSpPr>
          <p:cNvPr id="8" name="页脚占位符 7"/>
          <p:cNvSpPr>
            <a:spLocks noGrp="1"/>
          </p:cNvSpPr>
          <p:nvPr>
            <p:ph type="ftr" sz="quarter" idx="11"/>
          </p:nvPr>
        </p:nvSpPr>
        <p:spPr/>
        <p:txBody>
          <a:bodyPr/>
          <a:lstStyle/>
          <a:p>
            <a:pPr>
              <a:defRPr/>
            </a:pPr>
            <a:endParaRPr lang="en-US" altLang="zh-CN"/>
          </a:p>
        </p:txBody>
      </p:sp>
      <p:sp>
        <p:nvSpPr>
          <p:cNvPr id="9" name="灯片编号占位符 8"/>
          <p:cNvSpPr>
            <a:spLocks noGrp="1"/>
          </p:cNvSpPr>
          <p:nvPr>
            <p:ph type="sldNum" sz="quarter" idx="12"/>
          </p:nvPr>
        </p:nvSpPr>
        <p:spPr/>
        <p:txBody>
          <a:bodyPr/>
          <a:lstStyle/>
          <a:p>
            <a:fld id="{FB138B0E-8945-4EAD-815D-D78C1414C581}" type="slidenum">
              <a:rPr lang="en-US" altLang="zh-CN" smtClean="0"/>
              <a:t>‹#›</a:t>
            </a:fld>
            <a:endParaRPr lang="en-US" altLang="zh-CN"/>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pPr>
              <a:defRPr/>
            </a:pPr>
            <a:endParaRPr lang="en-US" altLang="zh-CN"/>
          </a:p>
        </p:txBody>
      </p:sp>
      <p:sp>
        <p:nvSpPr>
          <p:cNvPr id="4" name="页脚占位符 3"/>
          <p:cNvSpPr>
            <a:spLocks noGrp="1"/>
          </p:cNvSpPr>
          <p:nvPr>
            <p:ph type="ftr" sz="quarter" idx="11"/>
          </p:nvPr>
        </p:nvSpPr>
        <p:spPr/>
        <p:txBody>
          <a:bodyPr/>
          <a:lstStyle/>
          <a:p>
            <a:pPr>
              <a:defRPr/>
            </a:pPr>
            <a:endParaRPr lang="en-US" altLang="zh-CN"/>
          </a:p>
        </p:txBody>
      </p:sp>
      <p:sp>
        <p:nvSpPr>
          <p:cNvPr id="5" name="灯片编号占位符 4"/>
          <p:cNvSpPr>
            <a:spLocks noGrp="1"/>
          </p:cNvSpPr>
          <p:nvPr>
            <p:ph type="sldNum" sz="quarter" idx="12"/>
          </p:nvPr>
        </p:nvSpPr>
        <p:spPr/>
        <p:txBody>
          <a:bodyPr/>
          <a:lstStyle/>
          <a:p>
            <a:fld id="{26EB7DE2-4705-4D53-BC22-727E01FE09C6}" type="slidenum">
              <a:rPr lang="en-US" altLang="zh-CN" smtClean="0"/>
              <a:t>‹#›</a:t>
            </a:fld>
            <a:endParaRPr lang="en-US" altLang="zh-CN"/>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a:defRPr/>
            </a:pPr>
            <a:endParaRPr lang="en-US" altLang="zh-CN"/>
          </a:p>
        </p:txBody>
      </p:sp>
      <p:sp>
        <p:nvSpPr>
          <p:cNvPr id="3" name="页脚占位符 2"/>
          <p:cNvSpPr>
            <a:spLocks noGrp="1"/>
          </p:cNvSpPr>
          <p:nvPr>
            <p:ph type="ftr" sz="quarter" idx="11"/>
          </p:nvPr>
        </p:nvSpPr>
        <p:spPr/>
        <p:txBody>
          <a:bodyPr/>
          <a:lstStyle/>
          <a:p>
            <a:pPr>
              <a:defRPr/>
            </a:pPr>
            <a:endParaRPr lang="en-US" altLang="zh-CN"/>
          </a:p>
        </p:txBody>
      </p:sp>
      <p:sp>
        <p:nvSpPr>
          <p:cNvPr id="4" name="灯片编号占位符 3"/>
          <p:cNvSpPr>
            <a:spLocks noGrp="1"/>
          </p:cNvSpPr>
          <p:nvPr>
            <p:ph type="sldNum" sz="quarter" idx="12"/>
          </p:nvPr>
        </p:nvSpPr>
        <p:spPr/>
        <p:txBody>
          <a:bodyPr/>
          <a:lstStyle/>
          <a:p>
            <a:fld id="{36DCF95D-8616-427F-A72F-893FD1EA7FD4}" type="slidenum">
              <a:rPr lang="en-US" altLang="zh-CN" smtClean="0"/>
              <a:t>‹#›</a:t>
            </a:fld>
            <a:endParaRPr lang="en-US" altLang="zh-CN"/>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p>
        </p:txBody>
      </p:sp>
      <p:sp>
        <p:nvSpPr>
          <p:cNvPr id="3" name="内容占位符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a:defRPr/>
            </a:pPr>
            <a:endParaRPr lang="en-US" altLang="zh-CN"/>
          </a:p>
        </p:txBody>
      </p:sp>
      <p:sp>
        <p:nvSpPr>
          <p:cNvPr id="6" name="页脚占位符 5"/>
          <p:cNvSpPr>
            <a:spLocks noGrp="1"/>
          </p:cNvSpPr>
          <p:nvPr>
            <p:ph type="ftr" sz="quarter" idx="11"/>
          </p:nvPr>
        </p:nvSpPr>
        <p:spPr/>
        <p:txBody>
          <a:bodyPr/>
          <a:lstStyle/>
          <a:p>
            <a:pPr>
              <a:defRPr/>
            </a:pPr>
            <a:endParaRPr lang="en-US" altLang="zh-CN"/>
          </a:p>
        </p:txBody>
      </p:sp>
      <p:sp>
        <p:nvSpPr>
          <p:cNvPr id="7" name="灯片编号占位符 6"/>
          <p:cNvSpPr>
            <a:spLocks noGrp="1"/>
          </p:cNvSpPr>
          <p:nvPr>
            <p:ph type="sldNum" sz="quarter" idx="12"/>
          </p:nvPr>
        </p:nvSpPr>
        <p:spPr/>
        <p:txBody>
          <a:bodyPr/>
          <a:lstStyle/>
          <a:p>
            <a:fld id="{2299840A-3299-462B-B718-09B91922AB33}" type="slidenum">
              <a:rPr lang="en-US" altLang="zh-CN" smtClean="0"/>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39FC7157-4EEE-41B5-B69F-833BDD1380F9}" type="slidenum">
              <a:rPr lang="en-US" altLang="zh-CN"/>
              <a:t>‹#›</a:t>
            </a:fld>
            <a:endParaRPr lang="en-US" altLang="zh-CN"/>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p>
        </p:txBody>
      </p:sp>
      <p:sp>
        <p:nvSpPr>
          <p:cNvPr id="3" name="图片占位符 2"/>
          <p:cNvSpPr>
            <a:spLocks noGrp="1"/>
          </p:cNvSpPr>
          <p:nvPr>
            <p:ph type="pic" idx="1"/>
          </p:nvPr>
        </p:nvSpPr>
        <p:spPr>
          <a:xfrm>
            <a:off x="3887391" y="740569"/>
            <a:ext cx="4629150" cy="3655219"/>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zh-CN" altLang="en-US"/>
          </a:p>
        </p:txBody>
      </p:sp>
      <p:sp>
        <p:nvSpPr>
          <p:cNvPr id="4" name="文本占位符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pPr>
              <a:defRPr/>
            </a:pPr>
            <a:endParaRPr lang="en-US" altLang="zh-CN"/>
          </a:p>
        </p:txBody>
      </p:sp>
      <p:sp>
        <p:nvSpPr>
          <p:cNvPr id="6" name="页脚占位符 5"/>
          <p:cNvSpPr>
            <a:spLocks noGrp="1"/>
          </p:cNvSpPr>
          <p:nvPr>
            <p:ph type="ftr" sz="quarter" idx="11"/>
          </p:nvPr>
        </p:nvSpPr>
        <p:spPr/>
        <p:txBody>
          <a:bodyPr/>
          <a:lstStyle/>
          <a:p>
            <a:pPr>
              <a:defRPr/>
            </a:pPr>
            <a:endParaRPr lang="en-US" altLang="zh-CN"/>
          </a:p>
        </p:txBody>
      </p:sp>
      <p:sp>
        <p:nvSpPr>
          <p:cNvPr id="7" name="灯片编号占位符 6"/>
          <p:cNvSpPr>
            <a:spLocks noGrp="1"/>
          </p:cNvSpPr>
          <p:nvPr>
            <p:ph type="sldNum" sz="quarter" idx="12"/>
          </p:nvPr>
        </p:nvSpPr>
        <p:spPr/>
        <p:txBody>
          <a:bodyPr/>
          <a:lstStyle/>
          <a:p>
            <a:fld id="{DDAA1294-8A23-47C4-A1DE-E92F38D66CD3}" type="slidenum">
              <a:rPr lang="en-US" altLang="zh-CN" smtClean="0"/>
              <a:t>‹#›</a:t>
            </a:fld>
            <a:endParaRPr lang="en-US" altLang="zh-CN"/>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a:defRPr/>
            </a:pPr>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fld id="{603BDDD2-3E0F-48D2-AD57-24B61F70DE11}" type="slidenum">
              <a:rPr lang="en-US" altLang="zh-CN" smtClean="0"/>
              <a:t>‹#›</a:t>
            </a:fld>
            <a:endParaRPr lang="en-US" altLang="zh-CN"/>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43675" y="273844"/>
            <a:ext cx="1971675" cy="4358879"/>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628650" y="273844"/>
            <a:ext cx="5800725" cy="4358879"/>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pPr>
              <a:defRPr/>
            </a:pPr>
            <a:endParaRPr lang="en-US" altLang="zh-CN"/>
          </a:p>
        </p:txBody>
      </p:sp>
      <p:sp>
        <p:nvSpPr>
          <p:cNvPr id="5" name="页脚占位符 4"/>
          <p:cNvSpPr>
            <a:spLocks noGrp="1"/>
          </p:cNvSpPr>
          <p:nvPr>
            <p:ph type="ftr" sz="quarter" idx="11"/>
          </p:nvPr>
        </p:nvSpPr>
        <p:spPr/>
        <p:txBody>
          <a:bodyPr/>
          <a:lstStyle/>
          <a:p>
            <a:pPr>
              <a:defRPr/>
            </a:pPr>
            <a:endParaRPr lang="en-US" altLang="zh-CN"/>
          </a:p>
        </p:txBody>
      </p:sp>
      <p:sp>
        <p:nvSpPr>
          <p:cNvPr id="6" name="灯片编号占位符 5"/>
          <p:cNvSpPr>
            <a:spLocks noGrp="1"/>
          </p:cNvSpPr>
          <p:nvPr>
            <p:ph type="sldNum" sz="quarter" idx="12"/>
          </p:nvPr>
        </p:nvSpPr>
        <p:spPr/>
        <p:txBody>
          <a:bodyPr/>
          <a:lstStyle/>
          <a:p>
            <a:fld id="{603BDDD2-3E0F-48D2-AD57-24B61F70DE11}" type="slidenum">
              <a:rPr lang="en-US" altLang="zh-CN" smtClean="0"/>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22313" y="3305175"/>
            <a:ext cx="7772400" cy="1022350"/>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722313" y="2179638"/>
            <a:ext cx="7772400" cy="112553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4"/>
          <p:cNvSpPr>
            <a:spLocks noGrp="1" noChangeArrowheads="1"/>
          </p:cNvSpPr>
          <p:nvPr>
            <p:ph type="dt" sz="half" idx="10"/>
          </p:nvPr>
        </p:nvSpPr>
        <p:spPr/>
        <p:txBody>
          <a:bodyPr/>
          <a:lstStyle>
            <a:lvl1pPr>
              <a:defRPr/>
            </a:lvl1pPr>
          </a:lstStyle>
          <a:p>
            <a:pPr>
              <a:defRPr/>
            </a:pPr>
            <a:endParaRPr lang="en-US" altLang="zh-CN"/>
          </a:p>
        </p:txBody>
      </p:sp>
      <p:sp>
        <p:nvSpPr>
          <p:cNvPr id="5" name="Rectangle 5"/>
          <p:cNvSpPr>
            <a:spLocks noGrp="1" noChangeArrowheads="1"/>
          </p:cNvSpPr>
          <p:nvPr>
            <p:ph type="ftr" sz="quarter" idx="11"/>
          </p:nvPr>
        </p:nvSpPr>
        <p:spPr/>
        <p:txBody>
          <a:bodyPr/>
          <a:lstStyle>
            <a:lvl1pPr>
              <a:defRPr/>
            </a:lvl1pPr>
          </a:lstStyle>
          <a:p>
            <a:pPr>
              <a:defRPr/>
            </a:pPr>
            <a:endParaRPr lang="en-US" altLang="zh-CN"/>
          </a:p>
        </p:txBody>
      </p:sp>
      <p:sp>
        <p:nvSpPr>
          <p:cNvPr id="6" name="Rectangle 6"/>
          <p:cNvSpPr>
            <a:spLocks noGrp="1" noChangeArrowheads="1"/>
          </p:cNvSpPr>
          <p:nvPr>
            <p:ph type="sldNum" sz="quarter" idx="12"/>
          </p:nvPr>
        </p:nvSpPr>
        <p:spPr/>
        <p:txBody>
          <a:bodyPr/>
          <a:lstStyle>
            <a:lvl1pPr>
              <a:defRPr/>
            </a:lvl1pPr>
          </a:lstStyle>
          <a:p>
            <a:fld id="{D0BB46A6-DBF3-4DA1-938E-5CFDEB80EC67}" type="slidenum">
              <a:rPr lang="en-US" altLang="zh-CN"/>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457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p:cNvSpPr>
            <a:spLocks noGrp="1"/>
          </p:cNvSpPr>
          <p:nvPr>
            <p:ph sz="half" idx="2"/>
          </p:nvPr>
        </p:nvSpPr>
        <p:spPr>
          <a:xfrm>
            <a:off x="4648200" y="1200150"/>
            <a:ext cx="4038600" cy="339407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7E18D2AC-A5ED-471C-B615-B68B1E322A38}" type="slidenum">
              <a:rPr lang="en-US" altLang="zh-CN"/>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457200" y="1150938"/>
            <a:ext cx="4040188"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457200" y="1631950"/>
            <a:ext cx="4040188"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p:cNvSpPr>
            <a:spLocks noGrp="1"/>
          </p:cNvSpPr>
          <p:nvPr>
            <p:ph type="body" sz="quarter" idx="3"/>
          </p:nvPr>
        </p:nvSpPr>
        <p:spPr>
          <a:xfrm>
            <a:off x="4645025" y="1150938"/>
            <a:ext cx="4041775" cy="4810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4645025" y="1631950"/>
            <a:ext cx="4041775" cy="2962275"/>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Rectangle 4"/>
          <p:cNvSpPr>
            <a:spLocks noGrp="1" noChangeArrowheads="1"/>
          </p:cNvSpPr>
          <p:nvPr>
            <p:ph type="dt" sz="half" idx="10"/>
          </p:nvPr>
        </p:nvSpPr>
        <p:spPr/>
        <p:txBody>
          <a:bodyPr/>
          <a:lstStyle>
            <a:lvl1pPr>
              <a:defRPr/>
            </a:lvl1pPr>
          </a:lstStyle>
          <a:p>
            <a:pPr>
              <a:defRPr/>
            </a:pPr>
            <a:endParaRPr lang="en-US" altLang="zh-CN"/>
          </a:p>
        </p:txBody>
      </p:sp>
      <p:sp>
        <p:nvSpPr>
          <p:cNvPr id="8" name="Rectangle 5"/>
          <p:cNvSpPr>
            <a:spLocks noGrp="1" noChangeArrowheads="1"/>
          </p:cNvSpPr>
          <p:nvPr>
            <p:ph type="ftr" sz="quarter" idx="11"/>
          </p:nvPr>
        </p:nvSpPr>
        <p:spPr/>
        <p:txBody>
          <a:bodyPr/>
          <a:lstStyle>
            <a:lvl1pPr>
              <a:defRPr/>
            </a:lvl1pPr>
          </a:lstStyle>
          <a:p>
            <a:pPr>
              <a:defRPr/>
            </a:pPr>
            <a:endParaRPr lang="en-US" altLang="zh-CN"/>
          </a:p>
        </p:txBody>
      </p:sp>
      <p:sp>
        <p:nvSpPr>
          <p:cNvPr id="9" name="Rectangle 6"/>
          <p:cNvSpPr>
            <a:spLocks noGrp="1" noChangeArrowheads="1"/>
          </p:cNvSpPr>
          <p:nvPr>
            <p:ph type="sldNum" sz="quarter" idx="12"/>
          </p:nvPr>
        </p:nvSpPr>
        <p:spPr/>
        <p:txBody>
          <a:bodyPr/>
          <a:lstStyle>
            <a:lvl1pPr>
              <a:defRPr/>
            </a:lvl1pPr>
          </a:lstStyle>
          <a:p>
            <a:fld id="{4A6AAEEC-B7A9-4E97-B5F5-4279B54FD230}" type="slidenum">
              <a:rPr lang="en-US" altLang="zh-CN"/>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Rectangle 4"/>
          <p:cNvSpPr>
            <a:spLocks noGrp="1" noChangeArrowheads="1"/>
          </p:cNvSpPr>
          <p:nvPr>
            <p:ph type="dt" sz="half" idx="10"/>
          </p:nvPr>
        </p:nvSpPr>
        <p:spPr/>
        <p:txBody>
          <a:bodyPr/>
          <a:lstStyle>
            <a:lvl1pPr>
              <a:defRPr/>
            </a:lvl1pPr>
          </a:lstStyle>
          <a:p>
            <a:pPr>
              <a:defRPr/>
            </a:pPr>
            <a:endParaRPr lang="en-US" altLang="zh-CN"/>
          </a:p>
        </p:txBody>
      </p:sp>
      <p:sp>
        <p:nvSpPr>
          <p:cNvPr id="4" name="Rectangle 5"/>
          <p:cNvSpPr>
            <a:spLocks noGrp="1" noChangeArrowheads="1"/>
          </p:cNvSpPr>
          <p:nvPr>
            <p:ph type="ftr" sz="quarter" idx="11"/>
          </p:nvPr>
        </p:nvSpPr>
        <p:spPr/>
        <p:txBody>
          <a:bodyPr/>
          <a:lstStyle>
            <a:lvl1pPr>
              <a:defRPr/>
            </a:lvl1pPr>
          </a:lstStyle>
          <a:p>
            <a:pPr>
              <a:defRPr/>
            </a:pPr>
            <a:endParaRPr lang="en-US" altLang="zh-CN"/>
          </a:p>
        </p:txBody>
      </p:sp>
      <p:sp>
        <p:nvSpPr>
          <p:cNvPr id="5" name="Rectangle 6"/>
          <p:cNvSpPr>
            <a:spLocks noGrp="1" noChangeArrowheads="1"/>
          </p:cNvSpPr>
          <p:nvPr>
            <p:ph type="sldNum" sz="quarter" idx="12"/>
          </p:nvPr>
        </p:nvSpPr>
        <p:spPr/>
        <p:txBody>
          <a:bodyPr/>
          <a:lstStyle>
            <a:lvl1pPr>
              <a:defRPr/>
            </a:lvl1pPr>
          </a:lstStyle>
          <a:p>
            <a:fld id="{1B954352-AF69-44B9-B9DC-0A7060893660}" type="slidenum">
              <a:rPr lang="en-US" altLang="zh-CN"/>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p:txBody>
          <a:bodyPr/>
          <a:lstStyle>
            <a:lvl1pPr>
              <a:defRPr/>
            </a:lvl1pPr>
          </a:lstStyle>
          <a:p>
            <a:pPr>
              <a:defRPr/>
            </a:pPr>
            <a:endParaRPr lang="en-US" altLang="zh-CN"/>
          </a:p>
        </p:txBody>
      </p:sp>
      <p:sp>
        <p:nvSpPr>
          <p:cNvPr id="3" name="Rectangle 5"/>
          <p:cNvSpPr>
            <a:spLocks noGrp="1" noChangeArrowheads="1"/>
          </p:cNvSpPr>
          <p:nvPr>
            <p:ph type="ftr" sz="quarter" idx="11"/>
          </p:nvPr>
        </p:nvSpPr>
        <p:spPr/>
        <p:txBody>
          <a:bodyPr/>
          <a:lstStyle>
            <a:lvl1pPr>
              <a:defRPr/>
            </a:lvl1pPr>
          </a:lstStyle>
          <a:p>
            <a:pPr>
              <a:defRPr/>
            </a:pPr>
            <a:endParaRPr lang="en-US" altLang="zh-CN"/>
          </a:p>
        </p:txBody>
      </p:sp>
      <p:sp>
        <p:nvSpPr>
          <p:cNvPr id="4" name="Rectangle 6"/>
          <p:cNvSpPr>
            <a:spLocks noGrp="1" noChangeArrowheads="1"/>
          </p:cNvSpPr>
          <p:nvPr>
            <p:ph type="sldNum" sz="quarter" idx="12"/>
          </p:nvPr>
        </p:nvSpPr>
        <p:spPr/>
        <p:txBody>
          <a:bodyPr/>
          <a:lstStyle>
            <a:lvl1pPr>
              <a:defRPr/>
            </a:lvl1pPr>
          </a:lstStyle>
          <a:p>
            <a:fld id="{68EBA5B1-5034-4BC6-AC53-3FC4FCEE68C3}" type="slidenum">
              <a:rPr lang="en-US" altLang="zh-CN"/>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7200" y="204788"/>
            <a:ext cx="3008313" cy="871537"/>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3575050" y="204788"/>
            <a:ext cx="5111750" cy="4389437"/>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p:cNvSpPr>
            <a:spLocks noGrp="1"/>
          </p:cNvSpPr>
          <p:nvPr>
            <p:ph type="body" sz="half" idx="2"/>
          </p:nvPr>
        </p:nvSpPr>
        <p:spPr>
          <a:xfrm>
            <a:off x="457200" y="1076325"/>
            <a:ext cx="3008313" cy="351790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89BF2355-B150-46D3-A2F9-BA512A736C91}" type="slidenum">
              <a:rPr lang="en-US" altLang="zh-CN"/>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92288" y="3600450"/>
            <a:ext cx="5486400" cy="425450"/>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1792288" y="460375"/>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1792288" y="4025900"/>
            <a:ext cx="5486400" cy="603250"/>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4"/>
          <p:cNvSpPr>
            <a:spLocks noGrp="1" noChangeArrowheads="1"/>
          </p:cNvSpPr>
          <p:nvPr>
            <p:ph type="dt" sz="half" idx="10"/>
          </p:nvPr>
        </p:nvSpPr>
        <p:spPr/>
        <p:txBody>
          <a:bodyPr/>
          <a:lstStyle>
            <a:lvl1pPr>
              <a:defRPr/>
            </a:lvl1pPr>
          </a:lstStyle>
          <a:p>
            <a:pPr>
              <a:defRPr/>
            </a:pPr>
            <a:endParaRPr lang="en-US" altLang="zh-CN"/>
          </a:p>
        </p:txBody>
      </p:sp>
      <p:sp>
        <p:nvSpPr>
          <p:cNvPr id="6" name="Rectangle 5"/>
          <p:cNvSpPr>
            <a:spLocks noGrp="1" noChangeArrowheads="1"/>
          </p:cNvSpPr>
          <p:nvPr>
            <p:ph type="ftr" sz="quarter" idx="11"/>
          </p:nvPr>
        </p:nvSpPr>
        <p:spPr/>
        <p:txBody>
          <a:bodyPr/>
          <a:lstStyle>
            <a:lvl1pPr>
              <a:defRPr/>
            </a:lvl1pPr>
          </a:lstStyle>
          <a:p>
            <a:pPr>
              <a:defRPr/>
            </a:pPr>
            <a:endParaRPr lang="en-US" altLang="zh-CN"/>
          </a:p>
        </p:txBody>
      </p:sp>
      <p:sp>
        <p:nvSpPr>
          <p:cNvPr id="7" name="Rectangle 6"/>
          <p:cNvSpPr>
            <a:spLocks noGrp="1" noChangeArrowheads="1"/>
          </p:cNvSpPr>
          <p:nvPr>
            <p:ph type="sldNum" sz="quarter" idx="12"/>
          </p:nvPr>
        </p:nvSpPr>
        <p:spPr/>
        <p:txBody>
          <a:bodyPr/>
          <a:lstStyle>
            <a:lvl1pPr>
              <a:defRPr/>
            </a:lvl1pPr>
          </a:lstStyle>
          <a:p>
            <a:fld id="{4520AEEC-16CF-4131-91F5-2F6EA4F1436D}" type="slidenum">
              <a:rPr lang="en-US" altLang="zh-CN"/>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2" Type="http://schemas.openxmlformats.org/officeDocument/2006/relationships/theme" Target="../theme/theme2.xml"/><Relationship Id="rId13" Type="http://schemas.openxmlformats.org/officeDocument/2006/relationships/image" Target="../media/image1.png"/><Relationship Id="rId14" Type="http://schemas.openxmlformats.org/officeDocument/2006/relationships/image" Target="../media/image2.png"/><Relationship Id="rId15" Type="http://schemas.openxmlformats.org/officeDocument/2006/relationships/image" Target="../media/image3.png"/><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57200" y="206375"/>
            <a:ext cx="8229600" cy="857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ctr" anchorCtr="0" compatLnSpc="1"/>
          <a:lstStyle/>
          <a:p>
            <a:pPr lvl="0"/>
            <a:r>
              <a:rPr lang="zh-CN" altLang="en-US"/>
              <a:t>单击此处编辑母版标题样式</a:t>
            </a:r>
          </a:p>
        </p:txBody>
      </p:sp>
      <p:sp>
        <p:nvSpPr>
          <p:cNvPr id="1027" name="Rectangle 3"/>
          <p:cNvSpPr>
            <a:spLocks noGrp="1" noChangeArrowheads="1"/>
          </p:cNvSpPr>
          <p:nvPr>
            <p:ph type="body" idx="1"/>
          </p:nvPr>
        </p:nvSpPr>
        <p:spPr bwMode="auto">
          <a:xfrm>
            <a:off x="457200" y="1200150"/>
            <a:ext cx="8229600" cy="3394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lstStyle/>
          <a:p>
            <a:pPr lvl="0"/>
            <a:r>
              <a:rPr lang="zh-CN" altLang="en-US"/>
              <a:t>单击此处编辑母版文本样式</a:t>
            </a:r>
            <a:endParaRPr lang="en-US" altLang="zh-CN"/>
          </a:p>
          <a:p>
            <a:pPr lvl="1"/>
            <a:r>
              <a:rPr lang="zh-CN" altLang="en-US"/>
              <a:t>第二级</a:t>
            </a:r>
            <a:endParaRPr lang="en-US" altLang="zh-CN"/>
          </a:p>
          <a:p>
            <a:pPr lvl="2"/>
            <a:r>
              <a:rPr lang="zh-CN" altLang="en-US"/>
              <a:t>第三级</a:t>
            </a:r>
            <a:endParaRPr lang="en-US" altLang="zh-CN"/>
          </a:p>
          <a:p>
            <a:pPr lvl="3"/>
            <a:r>
              <a:rPr lang="zh-CN" altLang="en-US"/>
              <a:t>第四级</a:t>
            </a:r>
            <a:endParaRPr lang="en-US" altLang="zh-CN"/>
          </a:p>
          <a:p>
            <a:pPr lvl="4"/>
            <a:r>
              <a:rPr lang="zh-CN" altLang="en-US"/>
              <a:t>第五级</a:t>
            </a:r>
          </a:p>
        </p:txBody>
      </p:sp>
      <p:sp>
        <p:nvSpPr>
          <p:cNvPr id="1028" name="Rectangle 4"/>
          <p:cNvSpPr>
            <a:spLocks noGrp="1" noChangeArrowheads="1"/>
          </p:cNvSpPr>
          <p:nvPr>
            <p:ph type="dt" sz="half" idx="2"/>
          </p:nvPr>
        </p:nvSpPr>
        <p:spPr bwMode="auto">
          <a:xfrm>
            <a:off x="457200" y="4683125"/>
            <a:ext cx="2133600" cy="358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lstStyle>
            <a:lvl1pPr eaLnBrk="1" hangingPunct="1">
              <a:buFont typeface="Arial" panose="020B0604020202020204" pitchFamily="34" charset="0"/>
              <a:buNone/>
              <a:defRPr sz="1400">
                <a:latin typeface="Arial" panose="020B0604020202020204" pitchFamily="34" charset="0"/>
                <a:ea typeface="宋体" panose="02010600030101010101" pitchFamily="2" charset="-122"/>
              </a:defRPr>
            </a:lvl1pPr>
          </a:lstStyle>
          <a:p>
            <a:pPr>
              <a:defRPr/>
            </a:pPr>
            <a:endParaRPr lang="en-US" altLang="zh-CN"/>
          </a:p>
        </p:txBody>
      </p:sp>
      <p:sp>
        <p:nvSpPr>
          <p:cNvPr id="1029" name="Rectangle 5"/>
          <p:cNvSpPr>
            <a:spLocks noGrp="1" noChangeArrowheads="1"/>
          </p:cNvSpPr>
          <p:nvPr>
            <p:ph type="ftr" sz="quarter" idx="3"/>
          </p:nvPr>
        </p:nvSpPr>
        <p:spPr bwMode="auto">
          <a:xfrm>
            <a:off x="3124200" y="4683125"/>
            <a:ext cx="2895600" cy="358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lstStyle>
            <a:lvl1pPr algn="ctr" eaLnBrk="1" hangingPunct="1">
              <a:buFont typeface="Arial" panose="020B0604020202020204" pitchFamily="34" charset="0"/>
              <a:buNone/>
              <a:defRPr sz="1400">
                <a:latin typeface="Arial" panose="020B0604020202020204" pitchFamily="34" charset="0"/>
                <a:ea typeface="宋体" panose="02010600030101010101" pitchFamily="2" charset="-122"/>
              </a:defRPr>
            </a:lvl1pPr>
          </a:lstStyle>
          <a:p>
            <a:pPr>
              <a:defRPr/>
            </a:pPr>
            <a:endParaRPr lang="en-US" altLang="zh-CN"/>
          </a:p>
        </p:txBody>
      </p:sp>
      <p:sp>
        <p:nvSpPr>
          <p:cNvPr id="1030" name="Rectangle 6"/>
          <p:cNvSpPr>
            <a:spLocks noGrp="1" noChangeArrowheads="1"/>
          </p:cNvSpPr>
          <p:nvPr>
            <p:ph type="sldNum" sz="quarter" idx="4"/>
          </p:nvPr>
        </p:nvSpPr>
        <p:spPr bwMode="auto">
          <a:xfrm>
            <a:off x="6553200" y="4683125"/>
            <a:ext cx="2133600" cy="358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txBody>
          <a:bodyPr vert="horz" wrap="square" lIns="91440" tIns="45720" rIns="91440" bIns="45720" numCol="1" anchor="t" anchorCtr="0" compatLnSpc="1"/>
          <a:lstStyle>
            <a:lvl1pPr algn="r" eaLnBrk="1" hangingPunct="1">
              <a:buFont typeface="Arial" panose="020B0604020202020204" pitchFamily="34" charset="0"/>
              <a:buNone/>
              <a:defRPr sz="1400"/>
            </a:lvl1pPr>
          </a:lstStyle>
          <a:p>
            <a:fld id="{CECF78DA-CE11-4F16-AB66-0D9418FBD99F}" type="slidenum">
              <a:rPr lang="en-US" altLang="zh-CN"/>
              <a:t>‹#›</a:t>
            </a:fld>
            <a:endParaRPr lang="en-US" altLang="zh-CN"/>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rtl="0" eaLnBrk="0" fontAlgn="base" hangingPunct="0">
        <a:spcBef>
          <a:spcPct val="0"/>
        </a:spcBef>
        <a:spcAft>
          <a:spcPct val="0"/>
        </a:spcAft>
        <a:defRPr kumimoji="1" sz="4400">
          <a:solidFill>
            <a:schemeClr val="tx2"/>
          </a:solidFill>
          <a:latin typeface="+mj-lt"/>
          <a:ea typeface="+mj-ea"/>
          <a:cs typeface="+mj-cs"/>
        </a:defRPr>
      </a:lvl1pPr>
      <a:lvl2pPr algn="ctr" rtl="0" eaLnBrk="0" fontAlgn="base" hangingPunct="0">
        <a:spcBef>
          <a:spcPct val="0"/>
        </a:spcBef>
        <a:spcAft>
          <a:spcPct val="0"/>
        </a:spcAft>
        <a:defRPr kumimoji="1" sz="4400">
          <a:solidFill>
            <a:schemeClr val="tx2"/>
          </a:solidFill>
          <a:latin typeface="Arial" panose="020B0604020202020204" pitchFamily="34" charset="0"/>
          <a:ea typeface="宋体" panose="02010600030101010101" pitchFamily="2" charset="-122"/>
          <a:cs typeface="宋体" panose="02010600030101010101" pitchFamily="2" charset="-122"/>
        </a:defRPr>
      </a:lvl2pPr>
      <a:lvl3pPr algn="ctr" rtl="0" eaLnBrk="0" fontAlgn="base" hangingPunct="0">
        <a:spcBef>
          <a:spcPct val="0"/>
        </a:spcBef>
        <a:spcAft>
          <a:spcPct val="0"/>
        </a:spcAft>
        <a:defRPr kumimoji="1" sz="4400">
          <a:solidFill>
            <a:schemeClr val="tx2"/>
          </a:solidFill>
          <a:latin typeface="Arial" panose="020B0604020202020204" pitchFamily="34" charset="0"/>
          <a:ea typeface="宋体" panose="02010600030101010101" pitchFamily="2" charset="-122"/>
          <a:cs typeface="宋体" panose="02010600030101010101" pitchFamily="2" charset="-122"/>
        </a:defRPr>
      </a:lvl3pPr>
      <a:lvl4pPr algn="ctr" rtl="0" eaLnBrk="0" fontAlgn="base" hangingPunct="0">
        <a:spcBef>
          <a:spcPct val="0"/>
        </a:spcBef>
        <a:spcAft>
          <a:spcPct val="0"/>
        </a:spcAft>
        <a:defRPr kumimoji="1" sz="4400">
          <a:solidFill>
            <a:schemeClr val="tx2"/>
          </a:solidFill>
          <a:latin typeface="Arial" panose="020B0604020202020204" pitchFamily="34" charset="0"/>
          <a:ea typeface="宋体" panose="02010600030101010101" pitchFamily="2" charset="-122"/>
          <a:cs typeface="宋体" panose="02010600030101010101" pitchFamily="2" charset="-122"/>
        </a:defRPr>
      </a:lvl4pPr>
      <a:lvl5pPr algn="ctr" rtl="0" eaLnBrk="0" fontAlgn="base" hangingPunct="0">
        <a:spcBef>
          <a:spcPct val="0"/>
        </a:spcBef>
        <a:spcAft>
          <a:spcPct val="0"/>
        </a:spcAft>
        <a:defRPr kumimoji="1" sz="4400">
          <a:solidFill>
            <a:schemeClr val="tx2"/>
          </a:solidFill>
          <a:latin typeface="Arial" panose="020B0604020202020204" pitchFamily="34" charset="0"/>
          <a:ea typeface="宋体" panose="02010600030101010101" pitchFamily="2" charset="-122"/>
          <a:cs typeface="宋体" panose="02010600030101010101" pitchFamily="2" charset="-122"/>
        </a:defRPr>
      </a:lvl5pPr>
      <a:lvl6pPr marL="4572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cs typeface="宋体" panose="02010600030101010101" pitchFamily="2" charset="-122"/>
        </a:defRPr>
      </a:lvl6pPr>
      <a:lvl7pPr marL="9144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cs typeface="宋体" panose="02010600030101010101" pitchFamily="2" charset="-122"/>
        </a:defRPr>
      </a:lvl7pPr>
      <a:lvl8pPr marL="13716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cs typeface="宋体" panose="02010600030101010101" pitchFamily="2" charset="-122"/>
        </a:defRPr>
      </a:lvl8pPr>
      <a:lvl9pPr marL="1828800" algn="ctr" rtl="0" fontAlgn="base">
        <a:spcBef>
          <a:spcPct val="0"/>
        </a:spcBef>
        <a:spcAft>
          <a:spcPct val="0"/>
        </a:spcAft>
        <a:defRPr sz="4400">
          <a:solidFill>
            <a:schemeClr val="tx2"/>
          </a:solidFill>
          <a:latin typeface="Arial" panose="020B0604020202020204" pitchFamily="34" charset="0"/>
          <a:ea typeface="宋体" panose="02010600030101010101" pitchFamily="2" charset="-122"/>
          <a:cs typeface="宋体" panose="02010600030101010101" pitchFamily="2" charset="-122"/>
        </a:defRPr>
      </a:lvl9pPr>
    </p:titleStyle>
    <p:bodyStyle>
      <a:lvl1pPr marL="342900" indent="-342900" algn="l" rtl="0" eaLnBrk="0" fontAlgn="base" hangingPunct="0">
        <a:spcBef>
          <a:spcPct val="20000"/>
        </a:spcBef>
        <a:spcAft>
          <a:spcPct val="0"/>
        </a:spcAft>
        <a:buChar char="•"/>
        <a:defRPr kumimoji="1"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kumimoji="1" sz="2800">
          <a:solidFill>
            <a:schemeClr val="tx1"/>
          </a:solidFill>
          <a:latin typeface="+mn-lt"/>
          <a:ea typeface="+mn-ea"/>
          <a:cs typeface="+mn-cs"/>
        </a:defRPr>
      </a:lvl2pPr>
      <a:lvl3pPr marL="1143000" indent="-228600" algn="l" rtl="0" eaLnBrk="0" fontAlgn="base" hangingPunct="0">
        <a:spcBef>
          <a:spcPct val="20000"/>
        </a:spcBef>
        <a:spcAft>
          <a:spcPct val="0"/>
        </a:spcAft>
        <a:buChar char="•"/>
        <a:defRPr kumimoji="1" sz="2400">
          <a:solidFill>
            <a:schemeClr val="tx1"/>
          </a:solidFill>
          <a:latin typeface="+mn-lt"/>
          <a:ea typeface="+mn-ea"/>
          <a:cs typeface="+mn-cs"/>
        </a:defRPr>
      </a:lvl3pPr>
      <a:lvl4pPr marL="1600200" indent="-228600" algn="l" rtl="0" eaLnBrk="0" fontAlgn="base" hangingPunct="0">
        <a:spcBef>
          <a:spcPct val="20000"/>
        </a:spcBef>
        <a:spcAft>
          <a:spcPct val="0"/>
        </a:spcAft>
        <a:buChar char="–"/>
        <a:defRPr kumimoji="1" sz="2000">
          <a:solidFill>
            <a:schemeClr val="tx1"/>
          </a:solidFill>
          <a:latin typeface="+mn-lt"/>
          <a:ea typeface="+mn-ea"/>
          <a:cs typeface="+mn-cs"/>
        </a:defRPr>
      </a:lvl4pPr>
      <a:lvl5pPr marL="2057400" indent="-228600" algn="l" rtl="0" eaLnBrk="0" fontAlgn="base" hangingPunct="0">
        <a:spcBef>
          <a:spcPct val="20000"/>
        </a:spcBef>
        <a:spcAft>
          <a:spcPct val="0"/>
        </a:spcAft>
        <a:buChar char="»"/>
        <a:defRPr kumimoji="1" sz="2000">
          <a:solidFill>
            <a:schemeClr val="tx1"/>
          </a:solidFill>
          <a:latin typeface="+mn-lt"/>
          <a:ea typeface="+mn-ea"/>
          <a:cs typeface="+mn-cs"/>
        </a:defRPr>
      </a:lvl5pPr>
      <a:lvl6pPr marL="2514600" indent="-228600" algn="l" rtl="0" fontAlgn="base">
        <a:spcBef>
          <a:spcPct val="20000"/>
        </a:spcBef>
        <a:spcAft>
          <a:spcPct val="0"/>
        </a:spcAft>
        <a:buChar char="»"/>
        <a:defRPr sz="2000">
          <a:solidFill>
            <a:schemeClr val="tx1"/>
          </a:solidFill>
          <a:latin typeface="+mn-lt"/>
          <a:ea typeface="+mn-ea"/>
          <a:cs typeface="+mn-cs"/>
        </a:defRPr>
      </a:lvl6pPr>
      <a:lvl7pPr marL="2971800" indent="-228600" algn="l" rtl="0" fontAlgn="base">
        <a:spcBef>
          <a:spcPct val="20000"/>
        </a:spcBef>
        <a:spcAft>
          <a:spcPct val="0"/>
        </a:spcAft>
        <a:buChar char="»"/>
        <a:defRPr sz="2000">
          <a:solidFill>
            <a:schemeClr val="tx1"/>
          </a:solidFill>
          <a:latin typeface="+mn-lt"/>
          <a:ea typeface="+mn-ea"/>
          <a:cs typeface="+mn-cs"/>
        </a:defRPr>
      </a:lvl7pPr>
      <a:lvl8pPr marL="3429000" indent="-228600" algn="l" rtl="0" fontAlgn="base">
        <a:spcBef>
          <a:spcPct val="20000"/>
        </a:spcBef>
        <a:spcAft>
          <a:spcPct val="0"/>
        </a:spcAft>
        <a:buChar char="»"/>
        <a:defRPr sz="2000">
          <a:solidFill>
            <a:schemeClr val="tx1"/>
          </a:solidFill>
          <a:latin typeface="+mn-lt"/>
          <a:ea typeface="+mn-ea"/>
          <a:cs typeface="+mn-cs"/>
        </a:defRPr>
      </a:lvl8pPr>
      <a:lvl9pPr marL="3886200" indent="-228600" algn="l" rtl="0" fontAlgn="base">
        <a:spcBef>
          <a:spcPct val="20000"/>
        </a:spcBef>
        <a:spcAft>
          <a:spcPct val="0"/>
        </a:spcAft>
        <a:buChar char="»"/>
        <a:defRPr sz="2000">
          <a:solidFill>
            <a:schemeClr val="tx1"/>
          </a:solidFill>
          <a:latin typeface="+mn-lt"/>
          <a:ea typeface="+mn-ea"/>
          <a:cs typeface="+mn-cs"/>
        </a:defRPr>
      </a:lvl9pPr>
    </p:bodyStyle>
    <p:otherStyle>
      <a:defPPr>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a:defRPr/>
            </a:pPr>
            <a:endParaRPr lang="en-US" altLang="zh-CN"/>
          </a:p>
        </p:txBody>
      </p:sp>
      <p:sp>
        <p:nvSpPr>
          <p:cNvPr id="5" name="页脚占位符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a:defRPr/>
            </a:pPr>
            <a:endParaRPr lang="en-US" altLang="zh-CN"/>
          </a:p>
        </p:txBody>
      </p:sp>
      <p:sp>
        <p:nvSpPr>
          <p:cNvPr id="6" name="灯片编号占位符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CECF78DA-CE11-4F16-AB66-0D9418FBD99F}" type="slidenum">
              <a:rPr lang="en-US" altLang="zh-CN" smtClean="0"/>
              <a:t>‹#›</a:t>
            </a:fld>
            <a:endParaRPr lang="en-US" altLang="zh-CN"/>
          </a:p>
        </p:txBody>
      </p:sp>
      <p:pic>
        <p:nvPicPr>
          <p:cNvPr id="7" name="Picture 4" descr="PPT模版（4：3）-05"/>
          <p:cNvPicPr>
            <a:picLocks noChangeAspect="1" noChangeArrowheads="1"/>
          </p:cNvPicPr>
          <p:nvPr userDrawn="1"/>
        </p:nvPicPr>
        <p:blipFill>
          <a:blip r:embed="rId13">
            <a:extLst>
              <a:ext uri="{28A0092B-C50C-407E-A947-70E740481C1C}">
                <a14:useLocalDpi xmlns:a14="http://schemas.microsoft.com/office/drawing/2010/main" val="0"/>
              </a:ext>
            </a:extLst>
          </a:blip>
          <a:srcRect l="7001" t="6389" r="75929" b="83833"/>
          <a:stretch>
            <a:fillRect/>
          </a:stretch>
        </p:blipFill>
        <p:spPr bwMode="auto">
          <a:xfrm>
            <a:off x="641350" y="328613"/>
            <a:ext cx="1560513" cy="503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descr="PPT模版（4：3）-06"/>
          <p:cNvPicPr>
            <a:picLocks noChangeAspect="1" noChangeArrowheads="1"/>
          </p:cNvPicPr>
          <p:nvPr userDrawn="1"/>
        </p:nvPicPr>
        <p:blipFill>
          <a:blip r:embed="rId14">
            <a:extLst>
              <a:ext uri="{28A0092B-C50C-407E-A947-70E740481C1C}">
                <a14:useLocalDpi xmlns:a14="http://schemas.microsoft.com/office/drawing/2010/main" val="0"/>
              </a:ext>
            </a:extLst>
          </a:blip>
          <a:srcRect l="28264" t="8130" r="48737" b="86000"/>
          <a:stretch>
            <a:fillRect/>
          </a:stretch>
        </p:blipFill>
        <p:spPr bwMode="auto">
          <a:xfrm>
            <a:off x="2584450" y="419100"/>
            <a:ext cx="2103438" cy="303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descr="PPT模版（4：3）-07"/>
          <p:cNvPicPr>
            <a:picLocks noChangeAspect="1" noChangeArrowheads="1"/>
          </p:cNvPicPr>
          <p:nvPr userDrawn="1"/>
        </p:nvPicPr>
        <p:blipFill>
          <a:blip r:embed="rId15">
            <a:extLst>
              <a:ext uri="{28A0092B-C50C-407E-A947-70E740481C1C}">
                <a14:useLocalDpi xmlns:a14="http://schemas.microsoft.com/office/drawing/2010/main" val="0"/>
              </a:ext>
            </a:extLst>
          </a:blip>
          <a:srcRect l="57056" b="76944"/>
          <a:stretch>
            <a:fillRect/>
          </a:stretch>
        </p:blipFill>
        <p:spPr bwMode="auto">
          <a:xfrm>
            <a:off x="5216525" y="0"/>
            <a:ext cx="3927475" cy="1185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zh-CN"/>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 Id="rId3" Type="http://schemas.openxmlformats.org/officeDocument/2006/relationships/image" Target="../media/image16.png"/></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4" Type="http://schemas.openxmlformats.org/officeDocument/2006/relationships/image" Target="../media/image18.png"/><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9.png"/></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4" Type="http://schemas.openxmlformats.org/officeDocument/2006/relationships/image" Target="../media/image21.png"/><Relationship Id="rId1" Type="http://schemas.openxmlformats.org/officeDocument/2006/relationships/slideLayout" Target="../slideLayouts/slideLayout13.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2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24.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9.xml"/><Relationship Id="rId3" Type="http://schemas.openxmlformats.org/officeDocument/2006/relationships/image" Target="../media/image2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0.xml"/><Relationship Id="rId3" Type="http://schemas.openxmlformats.org/officeDocument/2006/relationships/image" Target="../media/image2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 Id="rId3" Type="http://schemas.openxmlformats.org/officeDocument/2006/relationships/image" Target="../media/image2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3" Type="http://schemas.openxmlformats.org/officeDocument/2006/relationships/image" Target="../media/image28.png"/><Relationship Id="rId4" Type="http://schemas.openxmlformats.org/officeDocument/2006/relationships/image" Target="../media/image29.png"/><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3" Type="http://schemas.openxmlformats.org/officeDocument/2006/relationships/image" Target="../media/image30.png"/><Relationship Id="rId4" Type="http://schemas.openxmlformats.org/officeDocument/2006/relationships/image" Target="../media/image31.png"/><Relationship Id="rId1" Type="http://schemas.openxmlformats.org/officeDocument/2006/relationships/slideLayout" Target="../slideLayouts/slideLayout13.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5.xml"/><Relationship Id="rId3" Type="http://schemas.openxmlformats.org/officeDocument/2006/relationships/image" Target="../media/image3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6.xml"/><Relationship Id="rId3" Type="http://schemas.openxmlformats.org/officeDocument/2006/relationships/image" Target="../media/image3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7.xml"/><Relationship Id="rId3" Type="http://schemas.openxmlformats.org/officeDocument/2006/relationships/image" Target="../media/image3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 Id="rId3"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13.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9.xml"/><Relationship Id="rId3" Type="http://schemas.openxmlformats.org/officeDocument/2006/relationships/image" Target="../media/image3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37.png"/><Relationship Id="rId4" Type="http://schemas.openxmlformats.org/officeDocument/2006/relationships/image" Target="../media/image38.png"/><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PPT模版-02"/>
          <p:cNvPicPr>
            <a:picLocks noChangeAspect="1" noChangeArrowheads="1"/>
          </p:cNvPicPr>
          <p:nvPr/>
        </p:nvPicPr>
        <p:blipFill>
          <a:blip r:embed="rId2">
            <a:extLst>
              <a:ext uri="{28A0092B-C50C-407E-A947-70E740481C1C}">
                <a14:useLocalDpi xmlns:a14="http://schemas.microsoft.com/office/drawing/2010/main" val="0"/>
              </a:ext>
            </a:extLst>
          </a:blip>
          <a:srcRect l="11267" t="17877" r="54820" b="49876"/>
          <a:stretch>
            <a:fillRect/>
          </a:stretch>
        </p:blipFill>
        <p:spPr bwMode="auto">
          <a:xfrm>
            <a:off x="1031875" y="920750"/>
            <a:ext cx="3100388" cy="16573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pic>
        <p:nvPicPr>
          <p:cNvPr id="4099" name="Picture 3" descr="PPT模版-01"/>
          <p:cNvPicPr>
            <a:picLocks noChangeAspect="1" noChangeArrowheads="1"/>
          </p:cNvPicPr>
          <p:nvPr/>
        </p:nvPicPr>
        <p:blipFill>
          <a:blip r:embed="rId3">
            <a:extLst>
              <a:ext uri="{28A0092B-C50C-407E-A947-70E740481C1C}">
                <a14:useLocalDpi xmlns:a14="http://schemas.microsoft.com/office/drawing/2010/main" val="0"/>
              </a:ext>
            </a:extLst>
          </a:blip>
          <a:srcRect l="49777" t="4198"/>
          <a:stretch>
            <a:fillRect/>
          </a:stretch>
        </p:blipFill>
        <p:spPr bwMode="auto">
          <a:xfrm>
            <a:off x="4551363" y="215900"/>
            <a:ext cx="4591050" cy="492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文本框 2"/>
          <p:cNvSpPr txBox="1"/>
          <p:nvPr/>
        </p:nvSpPr>
        <p:spPr>
          <a:xfrm>
            <a:off x="539552" y="3219822"/>
            <a:ext cx="3749744" cy="369332"/>
          </a:xfrm>
          <a:prstGeom prst="rect">
            <a:avLst/>
          </a:prstGeom>
          <a:noFill/>
        </p:spPr>
        <p:txBody>
          <a:bodyPr wrap="none" rtlCol="0">
            <a:spAutoFit/>
          </a:bodyPr>
          <a:lstStyle/>
          <a:p>
            <a:r>
              <a:rPr kumimoji="1" lang="zh-CN" altLang="en-US" dirty="0" smtClean="0"/>
              <a:t>二叉查找树、</a:t>
            </a:r>
            <a:r>
              <a:rPr kumimoji="1" lang="en-US" altLang="zh-CN" dirty="0" smtClean="0"/>
              <a:t>2-3</a:t>
            </a:r>
            <a:r>
              <a:rPr kumimoji="1" lang="zh-CN" altLang="en-US" dirty="0" smtClean="0"/>
              <a:t>树、红黑树的介绍</a:t>
            </a:r>
            <a:endParaRPr kumimoji="1" lang="zh-CN" alt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1973617"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查找树 定义</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395536" y="1779662"/>
            <a:ext cx="8280920" cy="1754326"/>
          </a:xfrm>
          <a:prstGeom prst="rect">
            <a:avLst/>
          </a:prstGeom>
          <a:noFill/>
        </p:spPr>
        <p:txBody>
          <a:bodyPr wrap="square" rtlCol="0">
            <a:spAutoFit/>
          </a:bodyPr>
          <a:lstStyle/>
          <a:p>
            <a:r>
              <a:rPr kumimoji="1" lang="zh-CN" altLang="en-US" dirty="0"/>
              <a:t>       ﻿定义。一棵</a:t>
            </a:r>
            <a:r>
              <a:rPr kumimoji="1" lang="en-US" altLang="zh-CN" dirty="0"/>
              <a:t>23</a:t>
            </a:r>
            <a:r>
              <a:rPr kumimoji="1" lang="zh-CN" altLang="en-US" dirty="0"/>
              <a:t>查找树或为一棵空树，或由以下结点组成</a:t>
            </a:r>
            <a:r>
              <a:rPr kumimoji="1" lang="zh-CN" altLang="en-US" dirty="0" smtClean="0"/>
              <a:t>：</a:t>
            </a:r>
            <a:endParaRPr kumimoji="1" lang="en-US" altLang="zh-CN" dirty="0" smtClean="0"/>
          </a:p>
          <a:p>
            <a:r>
              <a:rPr kumimoji="1" lang="zh-CN" altLang="en-US" dirty="0" smtClean="0"/>
              <a:t>          </a:t>
            </a:r>
            <a:r>
              <a:rPr kumimoji="1" lang="en-US" altLang="zh-CN" dirty="0" smtClean="0"/>
              <a:t>2</a:t>
            </a:r>
            <a:r>
              <a:rPr kumimoji="1" lang="zh-CN" altLang="en-US" dirty="0"/>
              <a:t>结点，含有一个键（及其对应的值）和﻿两条链接，左链接指向的</a:t>
            </a:r>
            <a:r>
              <a:rPr kumimoji="1" lang="en-US" altLang="zh-CN" dirty="0"/>
              <a:t>23</a:t>
            </a:r>
            <a:r>
              <a:rPr kumimoji="1" lang="zh-CN" altLang="en-US" dirty="0"/>
              <a:t>树中的键都小于该结点，右链接指向的</a:t>
            </a:r>
            <a:r>
              <a:rPr kumimoji="1" lang="en-US" altLang="zh-CN" dirty="0"/>
              <a:t>23</a:t>
            </a:r>
            <a:r>
              <a:rPr kumimoji="1" lang="zh-CN" altLang="en-US" dirty="0"/>
              <a:t>树中的键都大于该结点</a:t>
            </a:r>
            <a:r>
              <a:rPr kumimoji="1" lang="zh-CN" altLang="en-US" dirty="0" smtClean="0"/>
              <a:t>。</a:t>
            </a:r>
            <a:endParaRPr kumimoji="1" lang="en-US" altLang="zh-CN" dirty="0" smtClean="0"/>
          </a:p>
          <a:p>
            <a:r>
              <a:rPr kumimoji="1" lang="zh-CN" altLang="en-US" dirty="0"/>
              <a:t> </a:t>
            </a:r>
            <a:r>
              <a:rPr kumimoji="1" lang="zh-CN" altLang="en-US" dirty="0" smtClean="0"/>
              <a:t>        </a:t>
            </a:r>
            <a:r>
              <a:rPr kumimoji="1" lang="en-US" altLang="zh-CN" dirty="0" smtClean="0"/>
              <a:t>3</a:t>
            </a:r>
            <a:r>
              <a:rPr kumimoji="1" lang="zh-CN" altLang="en-US" dirty="0" smtClean="0"/>
              <a:t>结点，含有两个键（及其对应的值）和三条链接，左链接指向的</a:t>
            </a:r>
            <a:r>
              <a:rPr kumimoji="1" lang="en-US" altLang="zh-CN" dirty="0" smtClean="0"/>
              <a:t>23</a:t>
            </a:r>
            <a:r>
              <a:rPr kumimoji="1" lang="zh-CN" altLang="en-US" dirty="0" smtClean="0"/>
              <a:t>树中的键都小于该结点，中链接指向的</a:t>
            </a:r>
            <a:r>
              <a:rPr kumimoji="1" lang="en-US" altLang="zh-CN" dirty="0" smtClean="0"/>
              <a:t>23</a:t>
            </a:r>
            <a:r>
              <a:rPr kumimoji="1" lang="zh-CN" altLang="en-US" dirty="0" smtClean="0"/>
              <a:t>树中的键都位于该结点的两个键之间，右链接指向的</a:t>
            </a:r>
            <a:r>
              <a:rPr kumimoji="1" lang="en-US" altLang="zh-CN" dirty="0" smtClean="0"/>
              <a:t>23</a:t>
            </a:r>
            <a:r>
              <a:rPr kumimoji="1" lang="zh-CN" altLang="en-US" dirty="0" smtClean="0"/>
              <a:t>树中的键都大于该结点。</a:t>
            </a:r>
            <a:endParaRPr kumimoji="1" lang="zh-CN" altLang="en-US" dirty="0"/>
          </a:p>
        </p:txBody>
      </p:sp>
    </p:spTree>
    <p:extLst>
      <p:ext uri="{BB962C8B-B14F-4D97-AF65-F5344CB8AC3E}">
        <p14:creationId xmlns:p14="http://schemas.microsoft.com/office/powerpoint/2010/main" val="75378468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1973617"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查找树 定义</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395536" y="1398919"/>
            <a:ext cx="8280920" cy="1754326"/>
          </a:xfrm>
          <a:prstGeom prst="rect">
            <a:avLst/>
          </a:prstGeom>
          <a:noFill/>
        </p:spPr>
        <p:txBody>
          <a:bodyPr wrap="square" rtlCol="0">
            <a:spAutoFit/>
          </a:bodyPr>
          <a:lstStyle/>
          <a:p>
            <a:r>
              <a:rPr kumimoji="1" lang="zh-CN" altLang="en-US" dirty="0"/>
              <a:t>       ﻿定义。一棵</a:t>
            </a:r>
            <a:r>
              <a:rPr kumimoji="1" lang="en-US" altLang="zh-CN" dirty="0"/>
              <a:t>23</a:t>
            </a:r>
            <a:r>
              <a:rPr kumimoji="1" lang="zh-CN" altLang="en-US" dirty="0"/>
              <a:t>查找树或为一棵空树，或由以下结点组成</a:t>
            </a:r>
            <a:r>
              <a:rPr kumimoji="1" lang="zh-CN" altLang="en-US" dirty="0" smtClean="0"/>
              <a:t>：</a:t>
            </a:r>
            <a:endParaRPr kumimoji="1" lang="en-US" altLang="zh-CN" dirty="0" smtClean="0"/>
          </a:p>
          <a:p>
            <a:r>
              <a:rPr kumimoji="1" lang="zh-CN" altLang="en-US" dirty="0" smtClean="0"/>
              <a:t>          </a:t>
            </a:r>
            <a:r>
              <a:rPr kumimoji="1" lang="en-US" altLang="zh-CN" dirty="0" smtClean="0"/>
              <a:t>2</a:t>
            </a:r>
            <a:r>
              <a:rPr kumimoji="1" lang="zh-CN" altLang="en-US" dirty="0"/>
              <a:t>结点，含有一个键（及其对应的值）和﻿两条链接，左链接指向的</a:t>
            </a:r>
            <a:r>
              <a:rPr kumimoji="1" lang="en-US" altLang="zh-CN" dirty="0"/>
              <a:t>23</a:t>
            </a:r>
            <a:r>
              <a:rPr kumimoji="1" lang="zh-CN" altLang="en-US" dirty="0"/>
              <a:t>树中的键都小于该结点，右链接指向的</a:t>
            </a:r>
            <a:r>
              <a:rPr kumimoji="1" lang="en-US" altLang="zh-CN" dirty="0"/>
              <a:t>23</a:t>
            </a:r>
            <a:r>
              <a:rPr kumimoji="1" lang="zh-CN" altLang="en-US" dirty="0"/>
              <a:t>树中的键都大于该结点</a:t>
            </a:r>
            <a:r>
              <a:rPr kumimoji="1" lang="zh-CN" altLang="en-US" dirty="0" smtClean="0"/>
              <a:t>。</a:t>
            </a:r>
            <a:endParaRPr kumimoji="1" lang="en-US" altLang="zh-CN" dirty="0" smtClean="0"/>
          </a:p>
          <a:p>
            <a:r>
              <a:rPr kumimoji="1" lang="zh-CN" altLang="en-US" dirty="0"/>
              <a:t> </a:t>
            </a:r>
            <a:r>
              <a:rPr kumimoji="1" lang="zh-CN" altLang="en-US" dirty="0" smtClean="0"/>
              <a:t>        </a:t>
            </a:r>
            <a:r>
              <a:rPr kumimoji="1" lang="en-US" altLang="zh-CN" dirty="0" smtClean="0"/>
              <a:t>3</a:t>
            </a:r>
            <a:r>
              <a:rPr kumimoji="1" lang="zh-CN" altLang="en-US" dirty="0" smtClean="0"/>
              <a:t>结点，含有两个键（及其对应的值）和三条链接，左链接指向的</a:t>
            </a:r>
            <a:r>
              <a:rPr kumimoji="1" lang="en-US" altLang="zh-CN" dirty="0" smtClean="0"/>
              <a:t>23</a:t>
            </a:r>
            <a:r>
              <a:rPr kumimoji="1" lang="zh-CN" altLang="en-US" dirty="0" smtClean="0"/>
              <a:t>树中的键都小于该结点，中链接指向的</a:t>
            </a:r>
            <a:r>
              <a:rPr kumimoji="1" lang="en-US" altLang="zh-CN" dirty="0" smtClean="0"/>
              <a:t>23</a:t>
            </a:r>
            <a:r>
              <a:rPr kumimoji="1" lang="zh-CN" altLang="en-US" dirty="0" smtClean="0"/>
              <a:t>树中的键都位于该结点的两个键之间，右链接指向的</a:t>
            </a:r>
            <a:r>
              <a:rPr kumimoji="1" lang="en-US" altLang="zh-CN" dirty="0" smtClean="0"/>
              <a:t>23</a:t>
            </a:r>
            <a:r>
              <a:rPr kumimoji="1" lang="zh-CN" altLang="en-US" dirty="0" smtClean="0"/>
              <a:t>树中的键都大于该结点。</a:t>
            </a:r>
            <a:endParaRPr kumimoji="1" lang="zh-CN" altLang="en-US" dirty="0"/>
          </a:p>
        </p:txBody>
      </p:sp>
      <p:pic>
        <p:nvPicPr>
          <p:cNvPr id="4" name="图片 3"/>
          <p:cNvPicPr>
            <a:picLocks noChangeAspect="1"/>
          </p:cNvPicPr>
          <p:nvPr/>
        </p:nvPicPr>
        <p:blipFill>
          <a:blip r:embed="rId3"/>
          <a:stretch>
            <a:fillRect/>
          </a:stretch>
        </p:blipFill>
        <p:spPr>
          <a:xfrm>
            <a:off x="685800" y="3075806"/>
            <a:ext cx="7772400" cy="2067694"/>
          </a:xfrm>
          <a:prstGeom prst="rect">
            <a:avLst/>
          </a:prstGeom>
        </p:spPr>
      </p:pic>
    </p:spTree>
    <p:extLst>
      <p:ext uri="{BB962C8B-B14F-4D97-AF65-F5344CB8AC3E}">
        <p14:creationId xmlns:p14="http://schemas.microsoft.com/office/powerpoint/2010/main" val="42461325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1973617"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查找树 查询</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615950" y="1398918"/>
            <a:ext cx="7912100" cy="3744582"/>
          </a:xfrm>
          <a:prstGeom prst="rect">
            <a:avLst/>
          </a:prstGeom>
        </p:spPr>
      </p:pic>
    </p:spTree>
    <p:extLst>
      <p:ext uri="{BB962C8B-B14F-4D97-AF65-F5344CB8AC3E}">
        <p14:creationId xmlns:p14="http://schemas.microsoft.com/office/powerpoint/2010/main" val="56791804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3892412"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查找树 </a:t>
            </a:r>
            <a:r>
              <a:rPr lang="en-US" altLang="zh-CN" sz="2000" b="1" dirty="0" smtClean="0">
                <a:solidFill>
                  <a:srgbClr val="0766D4"/>
                </a:solidFill>
                <a:latin typeface="微软雅黑" panose="020B0503020204020204" pitchFamily="34" charset="-122"/>
                <a:ea typeface="微软雅黑" panose="020B0503020204020204" pitchFamily="34" charset="-122"/>
              </a:rPr>
              <a:t>2</a:t>
            </a:r>
            <a:r>
              <a:rPr lang="zh-CN" altLang="en-US" sz="2000" b="1" dirty="0" smtClean="0">
                <a:solidFill>
                  <a:srgbClr val="0766D4"/>
                </a:solidFill>
                <a:latin typeface="微软雅黑" panose="020B0503020204020204" pitchFamily="34" charset="-122"/>
                <a:ea typeface="微软雅黑" panose="020B0503020204020204" pitchFamily="34" charset="-122"/>
              </a:rPr>
              <a:t>节点和</a:t>
            </a:r>
            <a:r>
              <a:rPr lang="en-US" altLang="zh-CN" sz="2000" b="1" dirty="0" smtClean="0">
                <a:solidFill>
                  <a:srgbClr val="0766D4"/>
                </a:solidFill>
                <a:latin typeface="微软雅黑" panose="020B0503020204020204" pitchFamily="34" charset="-122"/>
                <a:ea typeface="微软雅黑" panose="020B0503020204020204" pitchFamily="34" charset="-122"/>
              </a:rPr>
              <a:t>3</a:t>
            </a:r>
            <a:r>
              <a:rPr lang="zh-CN" altLang="en-US" sz="2000" b="1" dirty="0" smtClean="0">
                <a:solidFill>
                  <a:srgbClr val="0766D4"/>
                </a:solidFill>
                <a:latin typeface="微软雅黑" panose="020B0503020204020204" pitchFamily="34" charset="-122"/>
                <a:ea typeface="微软雅黑" panose="020B0503020204020204" pitchFamily="34" charset="-122"/>
              </a:rPr>
              <a:t>节点的插入</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a:stretch>
            <a:fillRect/>
          </a:stretch>
        </p:blipFill>
        <p:spPr>
          <a:xfrm>
            <a:off x="107504" y="1635646"/>
            <a:ext cx="3960440" cy="3148062"/>
          </a:xfrm>
          <a:prstGeom prst="rect">
            <a:avLst/>
          </a:prstGeom>
        </p:spPr>
      </p:pic>
      <p:pic>
        <p:nvPicPr>
          <p:cNvPr id="4" name="图片 3"/>
          <p:cNvPicPr>
            <a:picLocks noChangeAspect="1"/>
          </p:cNvPicPr>
          <p:nvPr/>
        </p:nvPicPr>
        <p:blipFill>
          <a:blip r:embed="rId4"/>
          <a:stretch>
            <a:fillRect/>
          </a:stretch>
        </p:blipFill>
        <p:spPr>
          <a:xfrm>
            <a:off x="4176941" y="1602513"/>
            <a:ext cx="4211483" cy="3345501"/>
          </a:xfrm>
          <a:prstGeom prst="rect">
            <a:avLst/>
          </a:prstGeom>
        </p:spPr>
      </p:pic>
    </p:spTree>
    <p:extLst>
      <p:ext uri="{BB962C8B-B14F-4D97-AF65-F5344CB8AC3E}">
        <p14:creationId xmlns:p14="http://schemas.microsoft.com/office/powerpoint/2010/main" val="175382898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6317755"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a:t>
            </a:r>
            <a:r>
              <a:rPr lang="zh-CN" altLang="en-US" sz="2000" b="1" dirty="0">
                <a:solidFill>
                  <a:srgbClr val="0766D4"/>
                </a:solidFill>
                <a:latin typeface="微软雅黑" panose="020B0503020204020204" pitchFamily="34" charset="-122"/>
                <a:ea typeface="微软雅黑" panose="020B0503020204020204" pitchFamily="34" charset="-122"/>
              </a:rPr>
              <a:t>树 </a:t>
            </a:r>
            <a:r>
              <a:rPr lang="zh-CN" altLang="en-US" sz="2000" b="1" dirty="0" smtClean="0">
                <a:solidFill>
                  <a:srgbClr val="0766D4"/>
                </a:solidFill>
                <a:latin typeface="微软雅黑" panose="020B0503020204020204" pitchFamily="34" charset="-122"/>
                <a:ea typeface="微软雅黑" panose="020B0503020204020204" pitchFamily="34" charset="-122"/>
              </a:rPr>
              <a:t>向</a:t>
            </a:r>
            <a:r>
              <a:rPr lang="zh-CN" altLang="en-US" sz="2000" b="1" dirty="0">
                <a:solidFill>
                  <a:srgbClr val="0766D4"/>
                </a:solidFill>
                <a:latin typeface="微软雅黑" panose="020B0503020204020204" pitchFamily="34" charset="-122"/>
                <a:ea typeface="微软雅黑" panose="020B0503020204020204" pitchFamily="34" charset="-122"/>
              </a:rPr>
              <a:t>一个父结点为</a:t>
            </a:r>
            <a:r>
              <a:rPr lang="en-US" altLang="zh-CN" sz="2000" b="1" dirty="0">
                <a:solidFill>
                  <a:srgbClr val="0766D4"/>
                </a:solidFill>
                <a:latin typeface="微软雅黑" panose="020B0503020204020204" pitchFamily="34" charset="-122"/>
                <a:ea typeface="微软雅黑" panose="020B0503020204020204" pitchFamily="34" charset="-122"/>
              </a:rPr>
              <a:t>2</a:t>
            </a:r>
            <a:r>
              <a:rPr lang="zh-CN" altLang="en-US" sz="2000" b="1" dirty="0">
                <a:solidFill>
                  <a:srgbClr val="0766D4"/>
                </a:solidFill>
                <a:latin typeface="微软雅黑" panose="020B0503020204020204" pitchFamily="34" charset="-122"/>
                <a:ea typeface="微软雅黑" panose="020B0503020204020204" pitchFamily="34" charset="-122"/>
              </a:rPr>
              <a:t>结点的</a:t>
            </a:r>
            <a:r>
              <a:rPr lang="en-US" altLang="zh-CN" sz="2000" b="1" dirty="0">
                <a:solidFill>
                  <a:srgbClr val="0766D4"/>
                </a:solidFill>
                <a:latin typeface="微软雅黑" panose="020B0503020204020204" pitchFamily="34" charset="-122"/>
                <a:ea typeface="微软雅黑" panose="020B0503020204020204" pitchFamily="34" charset="-122"/>
              </a:rPr>
              <a:t>3</a:t>
            </a:r>
            <a:r>
              <a:rPr lang="zh-CN" altLang="en-US" sz="2000" b="1" dirty="0">
                <a:solidFill>
                  <a:srgbClr val="0766D4"/>
                </a:solidFill>
                <a:latin typeface="微软雅黑" panose="020B0503020204020204" pitchFamily="34" charset="-122"/>
                <a:ea typeface="微软雅黑" panose="020B0503020204020204" pitchFamily="34" charset="-122"/>
              </a:rPr>
              <a:t>结点中插入新</a:t>
            </a:r>
            <a:r>
              <a:rPr lang="zh-CN" altLang="en-US" sz="2000" b="1" dirty="0" smtClean="0">
                <a:solidFill>
                  <a:srgbClr val="0766D4"/>
                </a:solidFill>
                <a:latin typeface="微软雅黑" panose="020B0503020204020204" pitchFamily="34" charset="-122"/>
                <a:ea typeface="微软雅黑" panose="020B0503020204020204" pitchFamily="34" charset="-122"/>
              </a:rPr>
              <a:t>键</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1403648" y="1458485"/>
            <a:ext cx="5760640" cy="3655681"/>
          </a:xfrm>
          <a:prstGeom prst="rect">
            <a:avLst/>
          </a:prstGeom>
        </p:spPr>
      </p:pic>
    </p:spTree>
    <p:extLst>
      <p:ext uri="{BB962C8B-B14F-4D97-AF65-F5344CB8AC3E}">
        <p14:creationId xmlns:p14="http://schemas.microsoft.com/office/powerpoint/2010/main" val="83399719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7677102" cy="707886"/>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 向</a:t>
            </a:r>
            <a:r>
              <a:rPr lang="zh-CN" altLang="en-US" sz="2000" b="1" dirty="0">
                <a:solidFill>
                  <a:srgbClr val="0766D4"/>
                </a:solidFill>
                <a:latin typeface="微软雅黑" panose="020B0503020204020204" pitchFamily="34" charset="-122"/>
                <a:ea typeface="微软雅黑" panose="020B0503020204020204" pitchFamily="34" charset="-122"/>
              </a:rPr>
              <a:t>一个父结点为</a:t>
            </a:r>
            <a:r>
              <a:rPr lang="en-US" altLang="zh-CN" sz="2000" b="1" dirty="0">
                <a:solidFill>
                  <a:srgbClr val="0766D4"/>
                </a:solidFill>
                <a:latin typeface="微软雅黑" panose="020B0503020204020204" pitchFamily="34" charset="-122"/>
                <a:ea typeface="微软雅黑" panose="020B0503020204020204" pitchFamily="34" charset="-122"/>
              </a:rPr>
              <a:t>3</a:t>
            </a:r>
            <a:r>
              <a:rPr lang="zh-CN" altLang="en-US" sz="2000" b="1" dirty="0">
                <a:solidFill>
                  <a:srgbClr val="0766D4"/>
                </a:solidFill>
                <a:latin typeface="微软雅黑" panose="020B0503020204020204" pitchFamily="34" charset="-122"/>
                <a:ea typeface="微软雅黑" panose="020B0503020204020204" pitchFamily="34" charset="-122"/>
              </a:rPr>
              <a:t>结点的</a:t>
            </a:r>
            <a:r>
              <a:rPr lang="en-US" altLang="zh-CN" sz="2000" b="1" dirty="0">
                <a:solidFill>
                  <a:srgbClr val="0766D4"/>
                </a:solidFill>
                <a:latin typeface="微软雅黑" panose="020B0503020204020204" pitchFamily="34" charset="-122"/>
                <a:ea typeface="微软雅黑" panose="020B0503020204020204" pitchFamily="34" charset="-122"/>
              </a:rPr>
              <a:t>3</a:t>
            </a:r>
            <a:r>
              <a:rPr lang="zh-CN" altLang="en-US" sz="2000" b="1" dirty="0">
                <a:solidFill>
                  <a:srgbClr val="0766D4"/>
                </a:solidFill>
                <a:latin typeface="微软雅黑" panose="020B0503020204020204" pitchFamily="34" charset="-122"/>
                <a:ea typeface="微软雅黑" panose="020B0503020204020204" pitchFamily="34" charset="-122"/>
              </a:rPr>
              <a:t>结点中插入新</a:t>
            </a:r>
            <a:r>
              <a:rPr lang="zh-CN" altLang="en-US" sz="2000" b="1" dirty="0" smtClean="0">
                <a:solidFill>
                  <a:srgbClr val="0766D4"/>
                </a:solidFill>
                <a:latin typeface="微软雅黑" panose="020B0503020204020204" pitchFamily="34" charset="-122"/>
                <a:ea typeface="微软雅黑" panose="020B0503020204020204" pitchFamily="34" charset="-122"/>
              </a:rPr>
              <a:t>键、</a:t>
            </a:r>
            <a:r>
              <a:rPr lang="zh-CN" altLang="de-DE" sz="2000" b="1" dirty="0">
                <a:solidFill>
                  <a:srgbClr val="0766D4"/>
                </a:solidFill>
                <a:latin typeface="微软雅黑" panose="020B0503020204020204" pitchFamily="34" charset="-122"/>
                <a:ea typeface="微软雅黑" panose="020B0503020204020204" pitchFamily="34" charset="-122"/>
              </a:rPr>
              <a:t>分解根结点</a:t>
            </a:r>
            <a:endParaRPr lang="zh-CN" altLang="en-US" sz="2000" b="1" dirty="0">
              <a:solidFill>
                <a:srgbClr val="0766D4"/>
              </a:solidFill>
              <a:latin typeface="微软雅黑" panose="020B0503020204020204" pitchFamily="34" charset="-122"/>
              <a:ea typeface="微软雅黑" panose="020B0503020204020204" pitchFamily="34" charset="-122"/>
            </a:endParaRPr>
          </a:p>
          <a:p>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a:stretch>
            <a:fillRect/>
          </a:stretch>
        </p:blipFill>
        <p:spPr>
          <a:xfrm>
            <a:off x="248348" y="1484599"/>
            <a:ext cx="4683691" cy="3651870"/>
          </a:xfrm>
          <a:prstGeom prst="rect">
            <a:avLst/>
          </a:prstGeom>
        </p:spPr>
      </p:pic>
      <p:pic>
        <p:nvPicPr>
          <p:cNvPr id="6" name="图片 5"/>
          <p:cNvPicPr>
            <a:picLocks noChangeAspect="1"/>
          </p:cNvPicPr>
          <p:nvPr/>
        </p:nvPicPr>
        <p:blipFill>
          <a:blip r:embed="rId4"/>
          <a:stretch>
            <a:fillRect/>
          </a:stretch>
        </p:blipFill>
        <p:spPr>
          <a:xfrm>
            <a:off x="4283968" y="1531058"/>
            <a:ext cx="4536505" cy="3651870"/>
          </a:xfrm>
          <a:prstGeom prst="rect">
            <a:avLst/>
          </a:prstGeom>
        </p:spPr>
      </p:pic>
    </p:spTree>
    <p:extLst>
      <p:ext uri="{BB962C8B-B14F-4D97-AF65-F5344CB8AC3E}">
        <p14:creationId xmlns:p14="http://schemas.microsoft.com/office/powerpoint/2010/main" val="101819859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3270447"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 分解</a:t>
            </a:r>
            <a:r>
              <a:rPr lang="en-US" altLang="zh-CN" sz="2000" b="1" dirty="0" smtClean="0">
                <a:solidFill>
                  <a:srgbClr val="0766D4"/>
                </a:solidFill>
                <a:latin typeface="微软雅黑" panose="020B0503020204020204" pitchFamily="34" charset="-122"/>
                <a:ea typeface="微软雅黑" panose="020B0503020204020204" pitchFamily="34" charset="-122"/>
              </a:rPr>
              <a:t>4-</a:t>
            </a:r>
            <a:r>
              <a:rPr lang="zh-CN" altLang="en-US" sz="2000" b="1" dirty="0" smtClean="0">
                <a:solidFill>
                  <a:srgbClr val="0766D4"/>
                </a:solidFill>
                <a:latin typeface="微软雅黑" panose="020B0503020204020204" pitchFamily="34" charset="-122"/>
                <a:ea typeface="微软雅黑" panose="020B0503020204020204" pitchFamily="34" charset="-122"/>
              </a:rPr>
              <a:t>节点汇总</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395536" y="1491630"/>
            <a:ext cx="8280920" cy="2880320"/>
          </a:xfrm>
          <a:prstGeom prst="rect">
            <a:avLst/>
          </a:prstGeom>
        </p:spPr>
      </p:pic>
    </p:spTree>
    <p:extLst>
      <p:ext uri="{BB962C8B-B14F-4D97-AF65-F5344CB8AC3E}">
        <p14:creationId xmlns:p14="http://schemas.microsoft.com/office/powerpoint/2010/main" val="575793172"/>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486578"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 全局性质</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683568" y="1544506"/>
            <a:ext cx="4998442" cy="3078212"/>
          </a:xfrm>
          <a:prstGeom prst="rect">
            <a:avLst/>
          </a:prstGeom>
        </p:spPr>
      </p:pic>
      <p:sp>
        <p:nvSpPr>
          <p:cNvPr id="6" name="文本框 5"/>
          <p:cNvSpPr txBox="1"/>
          <p:nvPr/>
        </p:nvSpPr>
        <p:spPr>
          <a:xfrm>
            <a:off x="5364088" y="1707653"/>
            <a:ext cx="3672408" cy="923330"/>
          </a:xfrm>
          <a:prstGeom prst="rect">
            <a:avLst/>
          </a:prstGeom>
          <a:noFill/>
        </p:spPr>
        <p:txBody>
          <a:bodyPr wrap="square" rtlCol="0">
            <a:spAutoFit/>
          </a:bodyPr>
          <a:lstStyle/>
          <a:p>
            <a:r>
              <a:rPr kumimoji="1" lang="zh-CN" altLang="en-US" dirty="0"/>
              <a:t>﻿局部变换不会影响树的全局有序性和平衡性：任意空链接到根结点的路径长度都是相等的</a:t>
            </a:r>
            <a:r>
              <a:rPr kumimoji="1" lang="zh-CN" altLang="en-US" dirty="0" smtClean="0"/>
              <a:t>。</a:t>
            </a:r>
            <a:endParaRPr kumimoji="1" lang="zh-CN" altLang="en-US" dirty="0"/>
          </a:p>
        </p:txBody>
      </p:sp>
      <p:sp>
        <p:nvSpPr>
          <p:cNvPr id="7" name="文本框 6"/>
          <p:cNvSpPr txBox="1"/>
          <p:nvPr/>
        </p:nvSpPr>
        <p:spPr>
          <a:xfrm>
            <a:off x="5508104" y="3003798"/>
            <a:ext cx="3528392" cy="923330"/>
          </a:xfrm>
          <a:prstGeom prst="rect">
            <a:avLst/>
          </a:prstGeom>
          <a:noFill/>
        </p:spPr>
        <p:txBody>
          <a:bodyPr wrap="square" rtlCol="0">
            <a:spAutoFit/>
          </a:bodyPr>
          <a:lstStyle/>
          <a:p>
            <a:r>
              <a:rPr kumimoji="1" lang="zh-CN" altLang="en-US" dirty="0"/>
              <a:t>﻿</a:t>
            </a:r>
            <a:r>
              <a:rPr kumimoji="1" lang="zh-CN" altLang="en-US" dirty="0" smtClean="0">
                <a:solidFill>
                  <a:srgbClr val="FF0000"/>
                </a:solidFill>
              </a:rPr>
              <a:t>可以看出和</a:t>
            </a:r>
            <a:r>
              <a:rPr kumimoji="1" lang="zh-CN" altLang="en-US" dirty="0">
                <a:solidFill>
                  <a:srgbClr val="FF0000"/>
                </a:solidFill>
              </a:rPr>
              <a:t>标准的二叉查找树由上向下生长不同，</a:t>
            </a:r>
            <a:r>
              <a:rPr kumimoji="1" lang="en-US" altLang="zh-CN" dirty="0">
                <a:solidFill>
                  <a:srgbClr val="FF0000"/>
                </a:solidFill>
              </a:rPr>
              <a:t>23</a:t>
            </a:r>
            <a:r>
              <a:rPr kumimoji="1" lang="zh-CN" altLang="en-US" dirty="0">
                <a:solidFill>
                  <a:srgbClr val="FF0000"/>
                </a:solidFill>
              </a:rPr>
              <a:t>树的生长是由下向上的</a:t>
            </a:r>
            <a:r>
              <a:rPr kumimoji="1" lang="zh-CN" altLang="en-US" dirty="0" smtClean="0">
                <a:solidFill>
                  <a:srgbClr val="FF0000"/>
                </a:solidFill>
              </a:rPr>
              <a:t>。</a:t>
            </a:r>
            <a:endParaRPr kumimoji="1" lang="zh-CN" altLang="en-US" dirty="0">
              <a:solidFill>
                <a:srgbClr val="FF0000"/>
              </a:solidFill>
            </a:endParaRPr>
          </a:p>
        </p:txBody>
      </p:sp>
    </p:spTree>
    <p:extLst>
      <p:ext uri="{BB962C8B-B14F-4D97-AF65-F5344CB8AC3E}">
        <p14:creationId xmlns:p14="http://schemas.microsoft.com/office/powerpoint/2010/main" val="17214976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486578"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 构造轨迹</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a:stretch>
            <a:fillRect/>
          </a:stretch>
        </p:blipFill>
        <p:spPr>
          <a:xfrm>
            <a:off x="1821345" y="1398918"/>
            <a:ext cx="5919007" cy="3744581"/>
          </a:xfrm>
          <a:prstGeom prst="rect">
            <a:avLst/>
          </a:prstGeom>
        </p:spPr>
      </p:pic>
    </p:spTree>
    <p:extLst>
      <p:ext uri="{BB962C8B-B14F-4D97-AF65-F5344CB8AC3E}">
        <p14:creationId xmlns:p14="http://schemas.microsoft.com/office/powerpoint/2010/main" val="49251126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743059"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 效率与实现</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95536" y="1707654"/>
            <a:ext cx="3744416" cy="2031325"/>
          </a:xfrm>
          <a:prstGeom prst="rect">
            <a:avLst/>
          </a:prstGeom>
          <a:noFill/>
        </p:spPr>
        <p:txBody>
          <a:bodyPr wrap="square" rtlCol="0">
            <a:spAutoFit/>
          </a:bodyPr>
          <a:lstStyle/>
          <a:p>
            <a:r>
              <a:rPr kumimoji="1" lang="zh-CN" altLang="en-US" dirty="0"/>
              <a:t>﻿</a:t>
            </a:r>
            <a:r>
              <a:rPr kumimoji="1" lang="zh-CN" altLang="en-US" dirty="0" smtClean="0"/>
              <a:t>    在</a:t>
            </a:r>
            <a:r>
              <a:rPr kumimoji="1" lang="zh-CN" altLang="en-US" dirty="0"/>
              <a:t>一棵</a:t>
            </a:r>
            <a:r>
              <a:rPr kumimoji="1" lang="zh-CN" altLang="en-US" dirty="0" smtClean="0"/>
              <a:t>大小</a:t>
            </a:r>
            <a:r>
              <a:rPr kumimoji="1" lang="en-US" altLang="zh-CN" dirty="0" smtClean="0"/>
              <a:t>N</a:t>
            </a:r>
            <a:r>
              <a:rPr kumimoji="1" lang="zh-CN" altLang="en-US" dirty="0" smtClean="0"/>
              <a:t>为</a:t>
            </a:r>
            <a:r>
              <a:rPr kumimoji="1" lang="zh-CN" altLang="en-US" dirty="0"/>
              <a:t>的</a:t>
            </a:r>
            <a:r>
              <a:rPr kumimoji="1" lang="en-US" altLang="zh-CN" dirty="0"/>
              <a:t>23</a:t>
            </a:r>
            <a:r>
              <a:rPr kumimoji="1" lang="zh-CN" altLang="en-US" dirty="0"/>
              <a:t>树中</a:t>
            </a:r>
            <a:r>
              <a:rPr kumimoji="1" lang="zh-CN" altLang="en-US" dirty="0" smtClean="0"/>
              <a:t>，</a:t>
            </a:r>
            <a:r>
              <a:rPr kumimoji="1" lang="zh-CN" altLang="de-DE" dirty="0" smtClean="0"/>
              <a:t>任何</a:t>
            </a:r>
            <a:r>
              <a:rPr kumimoji="1" lang="zh-CN" altLang="de-DE" dirty="0"/>
              <a:t>查找或者插入的成本都肯定不会超过对数</a:t>
            </a:r>
            <a:r>
              <a:rPr kumimoji="1" lang="zh-CN" altLang="de-DE" dirty="0" smtClean="0"/>
              <a:t>级别</a:t>
            </a:r>
            <a:r>
              <a:rPr kumimoji="1" lang="zh-CN" altLang="en-US" dirty="0"/>
              <a:t>。 </a:t>
            </a:r>
            <a:r>
              <a:rPr kumimoji="1" lang="zh-CN" altLang="en-US" dirty="0" smtClean="0"/>
              <a:t>含有</a:t>
            </a:r>
            <a:r>
              <a:rPr kumimoji="1" lang="en-US" altLang="zh-CN" dirty="0"/>
              <a:t>10</a:t>
            </a:r>
            <a:r>
              <a:rPr kumimoji="1" lang="zh-CN" altLang="en-US" dirty="0"/>
              <a:t>亿个结点的一棵</a:t>
            </a:r>
            <a:r>
              <a:rPr kumimoji="1" lang="en-US" altLang="zh-CN" dirty="0"/>
              <a:t>23</a:t>
            </a:r>
            <a:r>
              <a:rPr kumimoji="1" lang="zh-CN" altLang="en-US" dirty="0"/>
              <a:t>树的高度仅在</a:t>
            </a:r>
            <a:r>
              <a:rPr kumimoji="1" lang="en-US" altLang="zh-CN" dirty="0"/>
              <a:t>19</a:t>
            </a:r>
            <a:r>
              <a:rPr kumimoji="1" lang="zh-CN" altLang="en-US" dirty="0"/>
              <a:t>到</a:t>
            </a:r>
            <a:r>
              <a:rPr kumimoji="1" lang="en-US" altLang="zh-CN" dirty="0"/>
              <a:t>30</a:t>
            </a:r>
            <a:r>
              <a:rPr kumimoji="1" lang="zh-CN" altLang="en-US" dirty="0"/>
              <a:t>之间。我们最多只</a:t>
            </a:r>
            <a:r>
              <a:rPr kumimoji="1" lang="zh-CN" altLang="en-US" dirty="0" smtClean="0"/>
              <a:t>需要访问</a:t>
            </a:r>
            <a:r>
              <a:rPr kumimoji="1" lang="en-US" altLang="zh-CN" dirty="0"/>
              <a:t>30</a:t>
            </a:r>
            <a:r>
              <a:rPr kumimoji="1" lang="zh-CN" altLang="en-US" dirty="0"/>
              <a:t>个结点就能够在</a:t>
            </a:r>
            <a:r>
              <a:rPr kumimoji="1" lang="en-US" altLang="zh-CN" dirty="0"/>
              <a:t>10</a:t>
            </a:r>
            <a:r>
              <a:rPr kumimoji="1" lang="zh-CN" altLang="en-US" dirty="0"/>
              <a:t>亿个键中进行任意查找和插入操作，这是相当惊人</a:t>
            </a:r>
            <a:r>
              <a:rPr kumimoji="1" lang="zh-CN" altLang="en-US" dirty="0" smtClean="0"/>
              <a:t>的。</a:t>
            </a:r>
            <a:endParaRPr kumimoji="1" lang="zh-CN" altLang="en-US" dirty="0"/>
          </a:p>
        </p:txBody>
      </p:sp>
      <p:sp>
        <p:nvSpPr>
          <p:cNvPr id="5" name="文本框 4"/>
          <p:cNvSpPr txBox="1"/>
          <p:nvPr/>
        </p:nvSpPr>
        <p:spPr>
          <a:xfrm>
            <a:off x="4211960" y="1292155"/>
            <a:ext cx="4464496" cy="2862322"/>
          </a:xfrm>
          <a:prstGeom prst="rect">
            <a:avLst/>
          </a:prstGeom>
          <a:noFill/>
        </p:spPr>
        <p:txBody>
          <a:bodyPr wrap="square" rtlCol="0">
            <a:spAutoFit/>
          </a:bodyPr>
          <a:lstStyle/>
          <a:p>
            <a:r>
              <a:rPr kumimoji="1" lang="zh-CN" altLang="en-US" dirty="0"/>
              <a:t>﻿</a:t>
            </a:r>
            <a:r>
              <a:rPr kumimoji="1" lang="zh-CN" altLang="en-US" dirty="0" smtClean="0"/>
              <a:t>    但</a:t>
            </a:r>
            <a:r>
              <a:rPr kumimoji="1" lang="zh-CN" altLang="en-US" dirty="0"/>
              <a:t>用这种直白的表示方法实现大多数的操作并不方便，因为需要处理的情况实在太多。我们需要维护两种不同类型的结点，将被查找的键和结点中的每个键进行比较，将链接和其他信息从一种结点复制到另一种结点，将结点从一种数据类型转换到另一种数据类型，等等。实现这些不仅需要大量的代码，而且它们所产生的额外开销可能会使算法比标准的二叉查找树更</a:t>
            </a:r>
            <a:r>
              <a:rPr kumimoji="1" lang="zh-CN" altLang="en-US" dirty="0" smtClean="0"/>
              <a:t>慢</a:t>
            </a:r>
            <a:endParaRPr kumimoji="1" lang="zh-CN" altLang="en-US" dirty="0"/>
          </a:p>
        </p:txBody>
      </p:sp>
      <p:sp>
        <p:nvSpPr>
          <p:cNvPr id="6" name="TextBox 1"/>
          <p:cNvSpPr txBox="1"/>
          <p:nvPr/>
        </p:nvSpPr>
        <p:spPr>
          <a:xfrm>
            <a:off x="1979712" y="4432578"/>
            <a:ext cx="4011034"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a:solidFill>
                  <a:srgbClr val="0766D4"/>
                </a:solidFill>
                <a:latin typeface="微软雅黑" panose="020B0503020204020204" pitchFamily="34" charset="-122"/>
                <a:ea typeface="微软雅黑" panose="020B0503020204020204" pitchFamily="34" charset="-122"/>
              </a:rPr>
              <a:t>查找</a:t>
            </a:r>
            <a:r>
              <a:rPr lang="zh-CN" altLang="en-US" sz="2000" b="1" dirty="0" smtClean="0">
                <a:solidFill>
                  <a:srgbClr val="0766D4"/>
                </a:solidFill>
                <a:latin typeface="微软雅黑" panose="020B0503020204020204" pitchFamily="34" charset="-122"/>
                <a:ea typeface="微软雅黑" panose="020B0503020204020204" pitchFamily="34" charset="-122"/>
              </a:rPr>
              <a:t>树的实现引申出了红黑树</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9355071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44483"/>
            <a:ext cx="1467068"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683568" y="1779662"/>
            <a:ext cx="3672408" cy="1754326"/>
          </a:xfrm>
          <a:prstGeom prst="rect">
            <a:avLst/>
          </a:prstGeom>
          <a:noFill/>
        </p:spPr>
        <p:txBody>
          <a:bodyPr wrap="square" rtlCol="0">
            <a:spAutoFit/>
          </a:bodyPr>
          <a:lstStyle/>
          <a:p>
            <a:r>
              <a:rPr kumimoji="1" lang="zh-CN" altLang="en-US" dirty="0"/>
              <a:t>﻿定义。一棵二叉查找树（</a:t>
            </a:r>
            <a:r>
              <a:rPr kumimoji="1" lang="en-US" altLang="zh-CN" dirty="0"/>
              <a:t>BST</a:t>
            </a:r>
            <a:r>
              <a:rPr kumimoji="1" lang="zh-CN" altLang="en-US" dirty="0"/>
              <a:t>）是一棵二叉树，其中每个结点都含有一个</a:t>
            </a:r>
            <a:r>
              <a:rPr kumimoji="1" lang="en-US" altLang="zh-CN" dirty="0"/>
              <a:t>Comparable</a:t>
            </a:r>
            <a:r>
              <a:rPr kumimoji="1" lang="zh-CN" altLang="en-US" dirty="0"/>
              <a:t>的键（以及相关联的值）且每个结点的键都大于其左子树中的任意结点的键而小于右子树的任意结点的</a:t>
            </a:r>
            <a:r>
              <a:rPr kumimoji="1" lang="zh-CN" altLang="en-US" dirty="0" smtClean="0"/>
              <a:t>键</a:t>
            </a:r>
            <a:endParaRPr kumimoji="1" lang="zh-CN" altLang="en-US" dirty="0"/>
          </a:p>
        </p:txBody>
      </p:sp>
      <p:pic>
        <p:nvPicPr>
          <p:cNvPr id="5" name="图片 4"/>
          <p:cNvPicPr>
            <a:picLocks noChangeAspect="1"/>
          </p:cNvPicPr>
          <p:nvPr/>
        </p:nvPicPr>
        <p:blipFill>
          <a:blip r:embed="rId3"/>
          <a:stretch>
            <a:fillRect/>
          </a:stretch>
        </p:blipFill>
        <p:spPr>
          <a:xfrm>
            <a:off x="4211960" y="1563638"/>
            <a:ext cx="4932040" cy="3579862"/>
          </a:xfrm>
          <a:prstGeom prst="rect">
            <a:avLst/>
          </a:prstGeom>
        </p:spPr>
      </p:pic>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605200"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由来</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251520" y="1563638"/>
            <a:ext cx="3672408" cy="3139321"/>
          </a:xfrm>
          <a:prstGeom prst="rect">
            <a:avLst/>
          </a:prstGeom>
          <a:noFill/>
        </p:spPr>
        <p:txBody>
          <a:bodyPr wrap="square" rtlCol="0">
            <a:spAutoFit/>
          </a:bodyPr>
          <a:lstStyle/>
          <a:p>
            <a:r>
              <a:rPr kumimoji="1" lang="zh-CN" altLang="en-US" dirty="0"/>
              <a:t>﻿红黑二叉查找树背后的基本思想是用标准的二叉查找树（完全由</a:t>
            </a:r>
            <a:r>
              <a:rPr kumimoji="1" lang="en-US" altLang="zh-CN" dirty="0"/>
              <a:t>2</a:t>
            </a:r>
            <a:r>
              <a:rPr kumimoji="1" lang="zh-CN" altLang="en-US" dirty="0"/>
              <a:t>结点构成）和一些额外的信息（替换</a:t>
            </a:r>
            <a:r>
              <a:rPr kumimoji="1" lang="en-US" altLang="zh-CN" dirty="0"/>
              <a:t>3</a:t>
            </a:r>
            <a:r>
              <a:rPr kumimoji="1" lang="zh-CN" altLang="en-US" dirty="0"/>
              <a:t>结点）来表示</a:t>
            </a:r>
            <a:r>
              <a:rPr kumimoji="1" lang="en-US" altLang="zh-CN" dirty="0"/>
              <a:t>23</a:t>
            </a:r>
            <a:r>
              <a:rPr kumimoji="1" lang="zh-CN" altLang="en-US" dirty="0"/>
              <a:t>树。我们将树中的链接分为两种类型：红链接将两个</a:t>
            </a:r>
            <a:r>
              <a:rPr kumimoji="1" lang="en-US" altLang="zh-CN" dirty="0"/>
              <a:t>2</a:t>
            </a:r>
            <a:r>
              <a:rPr kumimoji="1" lang="zh-CN" altLang="en-US" dirty="0"/>
              <a:t>结点连接起来构成一个</a:t>
            </a:r>
            <a:r>
              <a:rPr kumimoji="1" lang="en-US" altLang="zh-CN" dirty="0"/>
              <a:t>3</a:t>
            </a:r>
            <a:r>
              <a:rPr kumimoji="1" lang="zh-CN" altLang="en-US" dirty="0"/>
              <a:t>结点，黑链接则是</a:t>
            </a:r>
            <a:r>
              <a:rPr kumimoji="1" lang="en-US" altLang="zh-CN" dirty="0"/>
              <a:t>23</a:t>
            </a:r>
            <a:r>
              <a:rPr kumimoji="1" lang="zh-CN" altLang="en-US" dirty="0"/>
              <a:t>树中的普通链接。确切地说，我们将</a:t>
            </a:r>
            <a:r>
              <a:rPr kumimoji="1" lang="en-US" altLang="zh-CN" dirty="0"/>
              <a:t>3</a:t>
            </a:r>
            <a:r>
              <a:rPr kumimoji="1" lang="zh-CN" altLang="en-US" dirty="0"/>
              <a:t>结点表示为由一条左斜的红色链接（两个</a:t>
            </a:r>
            <a:r>
              <a:rPr kumimoji="1" lang="en-US" altLang="zh-CN" dirty="0"/>
              <a:t>2</a:t>
            </a:r>
            <a:r>
              <a:rPr kumimoji="1" lang="zh-CN" altLang="en-US" dirty="0"/>
              <a:t>结点其中之一是另一个的左子结点）相连的两个</a:t>
            </a:r>
            <a:r>
              <a:rPr kumimoji="1" lang="en-US" altLang="zh-CN" dirty="0"/>
              <a:t>2</a:t>
            </a:r>
            <a:r>
              <a:rPr kumimoji="1" lang="zh-CN" altLang="en-US" dirty="0" smtClean="0"/>
              <a:t>结点</a:t>
            </a:r>
            <a:endParaRPr kumimoji="1" lang="zh-CN" altLang="en-US" dirty="0"/>
          </a:p>
        </p:txBody>
      </p:sp>
      <p:pic>
        <p:nvPicPr>
          <p:cNvPr id="5" name="图片 4"/>
          <p:cNvPicPr>
            <a:picLocks noChangeAspect="1"/>
          </p:cNvPicPr>
          <p:nvPr/>
        </p:nvPicPr>
        <p:blipFill>
          <a:blip r:embed="rId3"/>
          <a:stretch>
            <a:fillRect/>
          </a:stretch>
        </p:blipFill>
        <p:spPr>
          <a:xfrm>
            <a:off x="3923928" y="1131590"/>
            <a:ext cx="5130180" cy="3775968"/>
          </a:xfrm>
          <a:prstGeom prst="rect">
            <a:avLst/>
          </a:prstGeom>
        </p:spPr>
      </p:pic>
    </p:spTree>
    <p:extLst>
      <p:ext uri="{BB962C8B-B14F-4D97-AF65-F5344CB8AC3E}">
        <p14:creationId xmlns:p14="http://schemas.microsoft.com/office/powerpoint/2010/main" val="1290764903"/>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605200"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定义</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251520" y="1563638"/>
            <a:ext cx="3672408" cy="2585323"/>
          </a:xfrm>
          <a:prstGeom prst="rect">
            <a:avLst/>
          </a:prstGeom>
          <a:noFill/>
        </p:spPr>
        <p:txBody>
          <a:bodyPr wrap="square" rtlCol="0">
            <a:spAutoFit/>
          </a:bodyPr>
          <a:lstStyle/>
          <a:p>
            <a:r>
              <a:rPr kumimoji="1" lang="zh-CN" altLang="en-US" dirty="0"/>
              <a:t>﻿﻿﻿红黑树的另一种定义是含有红黑链接并满足下列条件的二叉查找树</a:t>
            </a:r>
            <a:r>
              <a:rPr kumimoji="1" lang="zh-CN" altLang="en-US" dirty="0" smtClean="0"/>
              <a:t>：</a:t>
            </a:r>
            <a:endParaRPr kumimoji="1" lang="en-US" altLang="zh-CN" dirty="0" smtClean="0"/>
          </a:p>
          <a:p>
            <a:r>
              <a:rPr kumimoji="1" lang="zh-CN" altLang="en-US" dirty="0" smtClean="0"/>
              <a:t>红</a:t>
            </a:r>
            <a:r>
              <a:rPr kumimoji="1" lang="zh-CN" altLang="en-US" dirty="0"/>
              <a:t>链接均为左链接</a:t>
            </a:r>
            <a:r>
              <a:rPr kumimoji="1" lang="zh-CN" altLang="en-US" dirty="0" smtClean="0"/>
              <a:t>；</a:t>
            </a:r>
            <a:endParaRPr kumimoji="1" lang="en-US" altLang="zh-CN" dirty="0" smtClean="0"/>
          </a:p>
          <a:p>
            <a:r>
              <a:rPr kumimoji="1" lang="zh-CN" altLang="en-US" dirty="0" smtClean="0"/>
              <a:t>没有</a:t>
            </a:r>
            <a:r>
              <a:rPr kumimoji="1" lang="zh-CN" altLang="en-US" dirty="0"/>
              <a:t>任何一个结点同时和两条红链接相连</a:t>
            </a:r>
            <a:r>
              <a:rPr kumimoji="1" lang="zh-CN" altLang="en-US" dirty="0" smtClean="0"/>
              <a:t>；</a:t>
            </a:r>
            <a:endParaRPr kumimoji="1" lang="en-US" altLang="zh-CN" dirty="0" smtClean="0"/>
          </a:p>
          <a:p>
            <a:r>
              <a:rPr kumimoji="1" lang="zh-CN" altLang="en-US" dirty="0" smtClean="0"/>
              <a:t>该</a:t>
            </a:r>
            <a:r>
              <a:rPr kumimoji="1" lang="zh-CN" altLang="en-US" dirty="0"/>
              <a:t>树是完美黑色平衡的，即任意空链接到根结点的路径上的黑链接数量相同</a:t>
            </a:r>
            <a:r>
              <a:rPr kumimoji="1" lang="zh-CN" altLang="en-US" dirty="0" smtClean="0"/>
              <a:t>。</a:t>
            </a:r>
            <a:endParaRPr kumimoji="1" lang="zh-CN" altLang="en-US" dirty="0"/>
          </a:p>
        </p:txBody>
      </p:sp>
      <p:pic>
        <p:nvPicPr>
          <p:cNvPr id="3" name="图片 2"/>
          <p:cNvPicPr>
            <a:picLocks noChangeAspect="1"/>
          </p:cNvPicPr>
          <p:nvPr/>
        </p:nvPicPr>
        <p:blipFill>
          <a:blip r:embed="rId3"/>
          <a:stretch>
            <a:fillRect/>
          </a:stretch>
        </p:blipFill>
        <p:spPr>
          <a:xfrm>
            <a:off x="3902472" y="1188446"/>
            <a:ext cx="4606900" cy="3872210"/>
          </a:xfrm>
          <a:prstGeom prst="rect">
            <a:avLst/>
          </a:prstGeom>
        </p:spPr>
      </p:pic>
      <p:sp>
        <p:nvSpPr>
          <p:cNvPr id="5" name="文本框 4"/>
          <p:cNvSpPr txBox="1"/>
          <p:nvPr/>
        </p:nvSpPr>
        <p:spPr>
          <a:xfrm>
            <a:off x="251685" y="4420142"/>
            <a:ext cx="3528392" cy="369332"/>
          </a:xfrm>
          <a:prstGeom prst="rect">
            <a:avLst/>
          </a:prstGeom>
          <a:noFill/>
        </p:spPr>
        <p:txBody>
          <a:bodyPr wrap="square" rtlCol="0">
            <a:spAutoFit/>
          </a:bodyPr>
          <a:lstStyle/>
          <a:p>
            <a:r>
              <a:rPr kumimoji="1" lang="zh-CN" altLang="en-US" dirty="0" smtClean="0">
                <a:solidFill>
                  <a:srgbClr val="FF0000"/>
                </a:solidFill>
              </a:rPr>
              <a:t>既是二叉查找树，又是</a:t>
            </a:r>
            <a:r>
              <a:rPr kumimoji="1" lang="en-US" altLang="zh-CN" dirty="0" smtClean="0">
                <a:solidFill>
                  <a:srgbClr val="FF0000"/>
                </a:solidFill>
              </a:rPr>
              <a:t>23</a:t>
            </a:r>
            <a:r>
              <a:rPr kumimoji="1" lang="zh-CN" altLang="en-US" dirty="0" smtClean="0">
                <a:solidFill>
                  <a:srgbClr val="FF0000"/>
                </a:solidFill>
              </a:rPr>
              <a:t>树</a:t>
            </a:r>
            <a:endParaRPr kumimoji="1" lang="zh-CN" altLang="en-US" dirty="0">
              <a:solidFill>
                <a:srgbClr val="FF0000"/>
              </a:solidFill>
            </a:endParaRPr>
          </a:p>
        </p:txBody>
      </p:sp>
    </p:spTree>
    <p:extLst>
      <p:ext uri="{BB962C8B-B14F-4D97-AF65-F5344CB8AC3E}">
        <p14:creationId xmlns:p14="http://schemas.microsoft.com/office/powerpoint/2010/main" val="113230131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605200"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定义</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1835696" y="1398918"/>
            <a:ext cx="5184576" cy="3744581"/>
          </a:xfrm>
          <a:prstGeom prst="rect">
            <a:avLst/>
          </a:prstGeom>
        </p:spPr>
      </p:pic>
    </p:spTree>
    <p:extLst>
      <p:ext uri="{BB962C8B-B14F-4D97-AF65-F5344CB8AC3E}">
        <p14:creationId xmlns:p14="http://schemas.microsoft.com/office/powerpoint/2010/main" val="63482448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605200"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旋转</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395536" y="1398919"/>
            <a:ext cx="8496944" cy="1754326"/>
          </a:xfrm>
          <a:prstGeom prst="rect">
            <a:avLst/>
          </a:prstGeom>
          <a:noFill/>
        </p:spPr>
        <p:txBody>
          <a:bodyPr wrap="square" rtlCol="0">
            <a:spAutoFit/>
          </a:bodyPr>
          <a:lstStyle/>
          <a:p>
            <a:r>
              <a:rPr kumimoji="1" lang="zh-CN" altLang="en-US" dirty="0"/>
              <a:t>﻿在我们实现的某些操作中可能会出现红色右链接或者两条连续的红链接，但在操作完成前这些情况都会被小心地旋转并修复。旋转操作会改变红链接的指向。首先，假设我们有一条红色的右链接需要被转化为左</a:t>
            </a:r>
            <a:r>
              <a:rPr kumimoji="1" lang="zh-CN" altLang="en-US" dirty="0" smtClean="0"/>
              <a:t>链接。</a:t>
            </a:r>
            <a:r>
              <a:rPr kumimoji="1" lang="zh-CN" altLang="en-US" dirty="0"/>
              <a:t>这个操作叫做左旋转，它对应的方法接受一条指向红黑树中的某个结点的链接作为参数。假设被指向的结点的右链接是红色的，这个方法会对树进行必要的调整并返回一个指向包含同一组键的子树且其左链接为红色的根结点的链接</a:t>
            </a:r>
            <a:r>
              <a:rPr kumimoji="1" lang="zh-CN" altLang="en-US" dirty="0" smtClean="0"/>
              <a:t>。</a:t>
            </a:r>
            <a:endParaRPr kumimoji="1" lang="zh-CN" altLang="en-US" dirty="0"/>
          </a:p>
        </p:txBody>
      </p:sp>
    </p:spTree>
    <p:extLst>
      <p:ext uri="{BB962C8B-B14F-4D97-AF65-F5344CB8AC3E}">
        <p14:creationId xmlns:p14="http://schemas.microsoft.com/office/powerpoint/2010/main" val="35711487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605200"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旋转</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416276" y="1370186"/>
            <a:ext cx="2336264" cy="3644346"/>
          </a:xfrm>
          <a:prstGeom prst="rect">
            <a:avLst/>
          </a:prstGeom>
        </p:spPr>
      </p:pic>
      <p:pic>
        <p:nvPicPr>
          <p:cNvPr id="6" name="图片 5"/>
          <p:cNvPicPr>
            <a:picLocks noChangeAspect="1"/>
          </p:cNvPicPr>
          <p:nvPr/>
        </p:nvPicPr>
        <p:blipFill>
          <a:blip r:embed="rId4"/>
          <a:stretch>
            <a:fillRect/>
          </a:stretch>
        </p:blipFill>
        <p:spPr>
          <a:xfrm>
            <a:off x="3000736" y="1370186"/>
            <a:ext cx="2425710" cy="3708830"/>
          </a:xfrm>
          <a:prstGeom prst="rect">
            <a:avLst/>
          </a:prstGeom>
        </p:spPr>
      </p:pic>
      <p:sp>
        <p:nvSpPr>
          <p:cNvPr id="7" name="文本框 6"/>
          <p:cNvSpPr txBox="1"/>
          <p:nvPr/>
        </p:nvSpPr>
        <p:spPr>
          <a:xfrm>
            <a:off x="5796136" y="1779662"/>
            <a:ext cx="2232248" cy="2585323"/>
          </a:xfrm>
          <a:prstGeom prst="rect">
            <a:avLst/>
          </a:prstGeom>
          <a:noFill/>
        </p:spPr>
        <p:txBody>
          <a:bodyPr wrap="square" rtlCol="0">
            <a:spAutoFit/>
          </a:bodyPr>
          <a:lstStyle/>
          <a:p>
            <a:r>
              <a:rPr kumimoji="1" lang="zh-CN" altLang="en-US" dirty="0"/>
              <a:t>﻿</a:t>
            </a:r>
            <a:r>
              <a:rPr kumimoji="1" lang="zh-CN" altLang="en-US" dirty="0" smtClean="0"/>
              <a:t>    </a:t>
            </a:r>
            <a:r>
              <a:rPr kumimoji="1" lang="zh-CN" altLang="en-US" dirty="0" smtClean="0">
                <a:solidFill>
                  <a:srgbClr val="FF0000"/>
                </a:solidFill>
              </a:rPr>
              <a:t>在</a:t>
            </a:r>
            <a:r>
              <a:rPr kumimoji="1" lang="zh-CN" altLang="en-US" dirty="0">
                <a:solidFill>
                  <a:srgbClr val="FF0000"/>
                </a:solidFill>
              </a:rPr>
              <a:t>插入新的键时我们可以使用旋转操作帮助我们保证</a:t>
            </a:r>
            <a:r>
              <a:rPr kumimoji="1" lang="en-US" altLang="zh-CN" dirty="0">
                <a:solidFill>
                  <a:srgbClr val="FF0000"/>
                </a:solidFill>
              </a:rPr>
              <a:t>23</a:t>
            </a:r>
            <a:r>
              <a:rPr kumimoji="1" lang="zh-CN" altLang="en-US" dirty="0">
                <a:solidFill>
                  <a:srgbClr val="FF0000"/>
                </a:solidFill>
              </a:rPr>
              <a:t>树和红黑树之间的一一对应关系，因为旋转操作可以保持红黑树的两个重要性质：有序性和完美</a:t>
            </a:r>
            <a:r>
              <a:rPr kumimoji="1" lang="zh-CN" altLang="en-US" dirty="0" smtClean="0">
                <a:solidFill>
                  <a:srgbClr val="FF0000"/>
                </a:solidFill>
              </a:rPr>
              <a:t>平衡性。</a:t>
            </a:r>
            <a:endParaRPr kumimoji="1" lang="zh-CN" altLang="en-US" dirty="0">
              <a:solidFill>
                <a:srgbClr val="FF0000"/>
              </a:solidFill>
            </a:endParaRPr>
          </a:p>
        </p:txBody>
      </p:sp>
    </p:spTree>
    <p:extLst>
      <p:ext uri="{BB962C8B-B14F-4D97-AF65-F5344CB8AC3E}">
        <p14:creationId xmlns:p14="http://schemas.microsoft.com/office/powerpoint/2010/main" val="985052272"/>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5184433"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向单个</a:t>
            </a:r>
            <a:r>
              <a:rPr lang="en-US" altLang="zh-CN" sz="2000" b="1" dirty="0" smtClean="0">
                <a:solidFill>
                  <a:srgbClr val="0766D4"/>
                </a:solidFill>
                <a:latin typeface="微软雅黑" panose="020B0503020204020204" pitchFamily="34" charset="-122"/>
                <a:ea typeface="微软雅黑" panose="020B0503020204020204" pitchFamily="34" charset="-122"/>
              </a:rPr>
              <a:t>2-</a:t>
            </a:r>
            <a:r>
              <a:rPr lang="zh-CN" altLang="en-US" sz="2000" b="1" dirty="0" smtClean="0">
                <a:solidFill>
                  <a:srgbClr val="0766D4"/>
                </a:solidFill>
                <a:latin typeface="微软雅黑" panose="020B0503020204020204" pitchFamily="34" charset="-122"/>
                <a:ea typeface="微软雅黑" panose="020B0503020204020204" pitchFamily="34" charset="-122"/>
              </a:rPr>
              <a:t>节点中插入新节点</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a:stretch>
            <a:fillRect/>
          </a:stretch>
        </p:blipFill>
        <p:spPr>
          <a:xfrm>
            <a:off x="467544" y="1398919"/>
            <a:ext cx="2690896" cy="3744581"/>
          </a:xfrm>
          <a:prstGeom prst="rect">
            <a:avLst/>
          </a:prstGeom>
        </p:spPr>
      </p:pic>
      <p:pic>
        <p:nvPicPr>
          <p:cNvPr id="6" name="图片 5"/>
          <p:cNvPicPr>
            <a:picLocks noChangeAspect="1"/>
          </p:cNvPicPr>
          <p:nvPr/>
        </p:nvPicPr>
        <p:blipFill>
          <a:blip r:embed="rId4"/>
          <a:stretch>
            <a:fillRect/>
          </a:stretch>
        </p:blipFill>
        <p:spPr>
          <a:xfrm>
            <a:off x="3154207" y="1398918"/>
            <a:ext cx="2664296" cy="3744581"/>
          </a:xfrm>
          <a:prstGeom prst="rect">
            <a:avLst/>
          </a:prstGeom>
        </p:spPr>
      </p:pic>
    </p:spTree>
    <p:extLst>
      <p:ext uri="{BB962C8B-B14F-4D97-AF65-F5344CB8AC3E}">
        <p14:creationId xmlns:p14="http://schemas.microsoft.com/office/powerpoint/2010/main" val="22999930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4657044"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向一颗双键树插入键值</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1763688" y="1491630"/>
            <a:ext cx="5616624" cy="3651870"/>
          </a:xfrm>
          <a:prstGeom prst="rect">
            <a:avLst/>
          </a:prstGeom>
        </p:spPr>
      </p:pic>
    </p:spTree>
    <p:extLst>
      <p:ext uri="{BB962C8B-B14F-4D97-AF65-F5344CB8AC3E}">
        <p14:creationId xmlns:p14="http://schemas.microsoft.com/office/powerpoint/2010/main" val="155959380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87574"/>
            <a:ext cx="4414991"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颜色转换分解</a:t>
            </a:r>
            <a:r>
              <a:rPr lang="en-US" altLang="zh-CN" sz="2000" b="1" dirty="0" smtClean="0">
                <a:solidFill>
                  <a:srgbClr val="0766D4"/>
                </a:solidFill>
                <a:latin typeface="微软雅黑" panose="020B0503020204020204" pitchFamily="34" charset="-122"/>
                <a:ea typeface="微软雅黑" panose="020B0503020204020204" pitchFamily="34" charset="-122"/>
              </a:rPr>
              <a:t>4-</a:t>
            </a:r>
            <a:r>
              <a:rPr lang="zh-CN" altLang="en-US" sz="2000" b="1" dirty="0" smtClean="0">
                <a:solidFill>
                  <a:srgbClr val="0766D4"/>
                </a:solidFill>
                <a:latin typeface="微软雅黑" panose="020B0503020204020204" pitchFamily="34" charset="-122"/>
                <a:ea typeface="微软雅黑" panose="020B0503020204020204" pitchFamily="34" charset="-122"/>
              </a:rPr>
              <a:t>节点</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a:stretch>
            <a:fillRect/>
          </a:stretch>
        </p:blipFill>
        <p:spPr>
          <a:xfrm>
            <a:off x="392335" y="1563638"/>
            <a:ext cx="4824536" cy="3579862"/>
          </a:xfrm>
          <a:prstGeom prst="rect">
            <a:avLst/>
          </a:prstGeom>
        </p:spPr>
      </p:pic>
      <p:sp>
        <p:nvSpPr>
          <p:cNvPr id="5" name="文本框 4"/>
          <p:cNvSpPr txBox="1"/>
          <p:nvPr/>
        </p:nvSpPr>
        <p:spPr>
          <a:xfrm>
            <a:off x="5796136" y="1923678"/>
            <a:ext cx="1944216" cy="1477328"/>
          </a:xfrm>
          <a:prstGeom prst="rect">
            <a:avLst/>
          </a:prstGeom>
          <a:noFill/>
        </p:spPr>
        <p:txBody>
          <a:bodyPr wrap="square" rtlCol="0">
            <a:spAutoFit/>
          </a:bodyPr>
          <a:lstStyle/>
          <a:p>
            <a:r>
              <a:rPr kumimoji="1" lang="zh-CN" altLang="en-US" dirty="0" smtClean="0"/>
              <a:t>根节点总是黑颜色的，而且每当根节点由红转黑时，黑链接高度就会加一。</a:t>
            </a:r>
            <a:endParaRPr kumimoji="1" lang="zh-CN" altLang="en-US" dirty="0"/>
          </a:p>
        </p:txBody>
      </p:sp>
    </p:spTree>
    <p:extLst>
      <p:ext uri="{BB962C8B-B14F-4D97-AF65-F5344CB8AC3E}">
        <p14:creationId xmlns:p14="http://schemas.microsoft.com/office/powerpoint/2010/main" val="202442924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4414991"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向树底部插入</a:t>
            </a:r>
            <a:r>
              <a:rPr lang="en-US" altLang="zh-CN" sz="2000" b="1" dirty="0" smtClean="0">
                <a:solidFill>
                  <a:srgbClr val="0766D4"/>
                </a:solidFill>
                <a:latin typeface="微软雅黑" panose="020B0503020204020204" pitchFamily="34" charset="-122"/>
                <a:ea typeface="微软雅黑" panose="020B0503020204020204" pitchFamily="34" charset="-122"/>
              </a:rPr>
              <a:t>3-</a:t>
            </a:r>
            <a:r>
              <a:rPr lang="zh-CN" altLang="en-US" sz="2000" b="1" dirty="0" smtClean="0">
                <a:solidFill>
                  <a:srgbClr val="0766D4"/>
                </a:solidFill>
                <a:latin typeface="微软雅黑" panose="020B0503020204020204" pitchFamily="34" charset="-122"/>
                <a:ea typeface="微软雅黑" panose="020B0503020204020204" pitchFamily="34" charset="-122"/>
              </a:rPr>
              <a:t>节点</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a:stretch>
            <a:fillRect/>
          </a:stretch>
        </p:blipFill>
        <p:spPr>
          <a:xfrm>
            <a:off x="2411760" y="1368152"/>
            <a:ext cx="4248471" cy="3795886"/>
          </a:xfrm>
          <a:prstGeom prst="rect">
            <a:avLst/>
          </a:prstGeom>
        </p:spPr>
      </p:pic>
    </p:spTree>
    <p:extLst>
      <p:ext uri="{BB962C8B-B14F-4D97-AF65-F5344CB8AC3E}">
        <p14:creationId xmlns:p14="http://schemas.microsoft.com/office/powerpoint/2010/main" val="189924398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4913525"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将红链接在树中向上传递</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107504" y="1434875"/>
            <a:ext cx="4176464" cy="646331"/>
          </a:xfrm>
          <a:prstGeom prst="rect">
            <a:avLst/>
          </a:prstGeom>
          <a:noFill/>
        </p:spPr>
        <p:txBody>
          <a:bodyPr wrap="square" rtlCol="0">
            <a:spAutoFit/>
          </a:bodyPr>
          <a:lstStyle/>
          <a:p>
            <a:r>
              <a:rPr kumimoji="1" lang="zh-CN" altLang="en-US" dirty="0" smtClean="0"/>
              <a:t>目的：保证</a:t>
            </a:r>
            <a:r>
              <a:rPr kumimoji="1" lang="zh-CN" altLang="en-US" dirty="0"/>
              <a:t>插入操作后红黑树和</a:t>
            </a:r>
            <a:r>
              <a:rPr kumimoji="1" lang="en-US" altLang="zh-CN" dirty="0"/>
              <a:t>23</a:t>
            </a:r>
            <a:r>
              <a:rPr kumimoji="1" lang="zh-CN" altLang="en-US" dirty="0"/>
              <a:t>树的一一对应关系</a:t>
            </a:r>
            <a:r>
              <a:rPr kumimoji="1" lang="zh-CN" altLang="en-US" dirty="0" smtClean="0"/>
              <a:t>。</a:t>
            </a:r>
            <a:endParaRPr kumimoji="1" lang="zh-CN" altLang="en-US" dirty="0"/>
          </a:p>
        </p:txBody>
      </p:sp>
      <p:pic>
        <p:nvPicPr>
          <p:cNvPr id="5" name="图片 4"/>
          <p:cNvPicPr>
            <a:picLocks noChangeAspect="1"/>
          </p:cNvPicPr>
          <p:nvPr/>
        </p:nvPicPr>
        <p:blipFill>
          <a:blip r:embed="rId3"/>
          <a:stretch>
            <a:fillRect/>
          </a:stretch>
        </p:blipFill>
        <p:spPr>
          <a:xfrm>
            <a:off x="4248801" y="1398919"/>
            <a:ext cx="4427655" cy="3481026"/>
          </a:xfrm>
          <a:prstGeom prst="rect">
            <a:avLst/>
          </a:prstGeom>
        </p:spPr>
      </p:pic>
      <p:sp>
        <p:nvSpPr>
          <p:cNvPr id="6" name="文本框 5"/>
          <p:cNvSpPr txBox="1"/>
          <p:nvPr/>
        </p:nvSpPr>
        <p:spPr>
          <a:xfrm>
            <a:off x="395536" y="2283718"/>
            <a:ext cx="3888432" cy="1754326"/>
          </a:xfrm>
          <a:prstGeom prst="rect">
            <a:avLst/>
          </a:prstGeom>
          <a:noFill/>
        </p:spPr>
        <p:txBody>
          <a:bodyPr wrap="square" rtlCol="0">
            <a:spAutoFit/>
          </a:bodyPr>
          <a:lstStyle/>
          <a:p>
            <a:r>
              <a:rPr kumimoji="1" lang="en-US" altLang="zh-CN" dirty="0" smtClean="0"/>
              <a:t>1</a:t>
            </a:r>
            <a:r>
              <a:rPr kumimoji="1" lang="zh-CN" altLang="en-US" dirty="0" smtClean="0"/>
              <a:t>、如果</a:t>
            </a:r>
            <a:r>
              <a:rPr kumimoji="1" lang="zh-CN" altLang="en-US" dirty="0"/>
              <a:t>右子结点是红色的而左子结点是黑色的，进行左旋转</a:t>
            </a:r>
            <a:r>
              <a:rPr kumimoji="1" lang="zh-CN" altLang="en-US" dirty="0" smtClean="0"/>
              <a:t>；</a:t>
            </a:r>
            <a:endParaRPr kumimoji="1" lang="en-US" altLang="zh-CN" dirty="0" smtClean="0"/>
          </a:p>
          <a:p>
            <a:r>
              <a:rPr kumimoji="1" lang="en-US" altLang="zh-CN" dirty="0" smtClean="0"/>
              <a:t>2</a:t>
            </a:r>
            <a:r>
              <a:rPr kumimoji="1" lang="zh-CN" altLang="en-US" dirty="0" smtClean="0"/>
              <a:t>、如果</a:t>
            </a:r>
            <a:r>
              <a:rPr kumimoji="1" lang="zh-CN" altLang="en-US" dirty="0"/>
              <a:t>左子结点是红色的且它的左子结点也是红色的，进行右旋转</a:t>
            </a:r>
            <a:r>
              <a:rPr kumimoji="1" lang="zh-CN" altLang="en-US" dirty="0" smtClean="0"/>
              <a:t>；</a:t>
            </a:r>
            <a:endParaRPr kumimoji="1" lang="en-US" altLang="zh-CN" dirty="0" smtClean="0"/>
          </a:p>
          <a:p>
            <a:r>
              <a:rPr kumimoji="1" lang="en-US" altLang="zh-CN" dirty="0" smtClean="0"/>
              <a:t>3</a:t>
            </a:r>
            <a:r>
              <a:rPr kumimoji="1" lang="zh-CN" altLang="en-US" dirty="0" smtClean="0"/>
              <a:t>、如果</a:t>
            </a:r>
            <a:r>
              <a:rPr kumimoji="1" lang="zh-CN" altLang="en-US" dirty="0"/>
              <a:t>左右子结点均为红色，进行颜色转换</a:t>
            </a:r>
            <a:r>
              <a:rPr kumimoji="1" lang="zh-CN" altLang="en-US" dirty="0" smtClean="0"/>
              <a:t>。</a:t>
            </a:r>
            <a:endParaRPr kumimoji="1" lang="zh-CN" altLang="en-US" dirty="0"/>
          </a:p>
        </p:txBody>
      </p:sp>
    </p:spTree>
    <p:extLst>
      <p:ext uri="{BB962C8B-B14F-4D97-AF65-F5344CB8AC3E}">
        <p14:creationId xmlns:p14="http://schemas.microsoft.com/office/powerpoint/2010/main" val="11693665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44483"/>
            <a:ext cx="1467068"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0" y="1491630"/>
            <a:ext cx="4644008" cy="3495278"/>
          </a:xfrm>
          <a:prstGeom prst="rect">
            <a:avLst/>
          </a:prstGeom>
        </p:spPr>
      </p:pic>
      <p:pic>
        <p:nvPicPr>
          <p:cNvPr id="7" name="图片 6"/>
          <p:cNvPicPr>
            <a:picLocks noChangeAspect="1"/>
          </p:cNvPicPr>
          <p:nvPr/>
        </p:nvPicPr>
        <p:blipFill>
          <a:blip r:embed="rId4"/>
          <a:stretch>
            <a:fillRect/>
          </a:stretch>
        </p:blipFill>
        <p:spPr>
          <a:xfrm>
            <a:off x="4355976" y="1563638"/>
            <a:ext cx="4788024" cy="3497312"/>
          </a:xfrm>
          <a:prstGeom prst="rect">
            <a:avLst/>
          </a:prstGeom>
        </p:spPr>
      </p:pic>
    </p:spTree>
    <p:extLst>
      <p:ext uri="{BB962C8B-B14F-4D97-AF65-F5344CB8AC3E}">
        <p14:creationId xmlns:p14="http://schemas.microsoft.com/office/powerpoint/2010/main" val="24050352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3118161"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红黑二叉查找树</a:t>
            </a:r>
            <a:r>
              <a:rPr lang="en-US" altLang="zh-CN" sz="2000" b="1" dirty="0" smtClean="0">
                <a:solidFill>
                  <a:srgbClr val="0766D4"/>
                </a:solidFill>
                <a:latin typeface="微软雅黑" panose="020B0503020204020204" pitchFamily="34" charset="-122"/>
                <a:ea typeface="微软雅黑" panose="020B0503020204020204" pitchFamily="34" charset="-122"/>
              </a:rPr>
              <a:t>-</a:t>
            </a:r>
            <a:r>
              <a:rPr lang="zh-CN" altLang="en-US" sz="2000" b="1" dirty="0" smtClean="0">
                <a:solidFill>
                  <a:srgbClr val="0766D4"/>
                </a:solidFill>
                <a:latin typeface="微软雅黑" panose="020B0503020204020204" pitchFamily="34" charset="-122"/>
                <a:ea typeface="微软雅黑" panose="020B0503020204020204" pitchFamily="34" charset="-122"/>
              </a:rPr>
              <a:t>构造轨迹</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2483767" y="1398918"/>
            <a:ext cx="4176465" cy="3744581"/>
          </a:xfrm>
          <a:prstGeom prst="rect">
            <a:avLst/>
          </a:prstGeom>
        </p:spPr>
      </p:pic>
    </p:spTree>
    <p:extLst>
      <p:ext uri="{BB962C8B-B14F-4D97-AF65-F5344CB8AC3E}">
        <p14:creationId xmlns:p14="http://schemas.microsoft.com/office/powerpoint/2010/main" val="33615682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Box 2"/>
          <p:cNvSpPr txBox="1">
            <a:spLocks noChangeArrowheads="1"/>
          </p:cNvSpPr>
          <p:nvPr/>
        </p:nvSpPr>
        <p:spPr bwMode="auto">
          <a:xfrm>
            <a:off x="2699792" y="2355726"/>
            <a:ext cx="3213601" cy="5847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txBody>
          <a:bodyPr wrap="square">
            <a:spAutoFit/>
          </a:bodyPr>
          <a:lstStyle>
            <a:lvl1pPr>
              <a:spcBef>
                <a:spcPct val="20000"/>
              </a:spcBef>
              <a:buChar char="•"/>
              <a:defRPr kumimoji="1"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kumimoji="1"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kumimoji="1"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kumimoji="1"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kumimoji="1"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9pPr>
          </a:lstStyle>
          <a:p>
            <a:pPr algn="ctr" eaLnBrk="1" hangingPunct="1">
              <a:spcBef>
                <a:spcPct val="0"/>
              </a:spcBef>
              <a:buFontTx/>
              <a:buNone/>
            </a:pPr>
            <a:r>
              <a:rPr kumimoji="0" lang="en-US" altLang="zh-CN" b="1" dirty="0">
                <a:solidFill>
                  <a:srgbClr val="0766D4"/>
                </a:solidFill>
                <a:ea typeface="微软雅黑" panose="020B0503020204020204" pitchFamily="34" charset="-122"/>
              </a:rPr>
              <a:t>Q&amp;A</a:t>
            </a: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descr="PPT模版-01"/>
          <p:cNvPicPr>
            <a:picLocks noChangeAspect="1" noChangeArrowheads="1"/>
          </p:cNvPicPr>
          <p:nvPr/>
        </p:nvPicPr>
        <p:blipFill>
          <a:blip r:embed="rId2">
            <a:extLst>
              <a:ext uri="{28A0092B-C50C-407E-A947-70E740481C1C}">
                <a14:useLocalDpi xmlns:a14="http://schemas.microsoft.com/office/drawing/2010/main" val="0"/>
              </a:ext>
            </a:extLst>
          </a:blip>
          <a:srcRect l="49777" t="4198"/>
          <a:stretch>
            <a:fillRect/>
          </a:stretch>
        </p:blipFill>
        <p:spPr bwMode="auto">
          <a:xfrm>
            <a:off x="4551363" y="215900"/>
            <a:ext cx="4591050" cy="49276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alpha val="74997"/>
                    </a:srgbClr>
                  </a:outerShdw>
                </a:effectLst>
              </a14:hiddenEffects>
            </a:ext>
          </a:extLst>
        </p:spPr>
      </p:pic>
      <p:pic>
        <p:nvPicPr>
          <p:cNvPr id="8195" name="Picture 3" descr="PPT模版-08"/>
          <p:cNvPicPr>
            <a:picLocks noChangeAspect="1" noChangeArrowheads="1"/>
          </p:cNvPicPr>
          <p:nvPr/>
        </p:nvPicPr>
        <p:blipFill>
          <a:blip r:embed="rId3">
            <a:extLst>
              <a:ext uri="{28A0092B-C50C-407E-A947-70E740481C1C}">
                <a14:useLocalDpi xmlns:a14="http://schemas.microsoft.com/office/drawing/2010/main" val="0"/>
              </a:ext>
            </a:extLst>
          </a:blip>
          <a:srcRect l="10948" t="27679" r="52444" b="57976"/>
          <a:stretch>
            <a:fillRect/>
          </a:stretch>
        </p:blipFill>
        <p:spPr bwMode="auto">
          <a:xfrm>
            <a:off x="1001713" y="1423988"/>
            <a:ext cx="3346450" cy="738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196" name="Picture 4" descr="PPT模版-09"/>
          <p:cNvPicPr>
            <a:picLocks noChangeAspect="1" noChangeArrowheads="1"/>
          </p:cNvPicPr>
          <p:nvPr/>
        </p:nvPicPr>
        <p:blipFill>
          <a:blip r:embed="rId4">
            <a:extLst>
              <a:ext uri="{28A0092B-C50C-407E-A947-70E740481C1C}">
                <a14:useLocalDpi xmlns:a14="http://schemas.microsoft.com/office/drawing/2010/main" val="0"/>
              </a:ext>
            </a:extLst>
          </a:blip>
          <a:srcRect l="12685" t="45877" r="52681" b="47531"/>
          <a:stretch>
            <a:fillRect/>
          </a:stretch>
        </p:blipFill>
        <p:spPr bwMode="auto">
          <a:xfrm>
            <a:off x="1160463" y="2359025"/>
            <a:ext cx="3167062" cy="3397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197" name="文本框 7"/>
          <p:cNvSpPr txBox="1">
            <a:spLocks noChangeArrowheads="1"/>
          </p:cNvSpPr>
          <p:nvPr/>
        </p:nvSpPr>
        <p:spPr bwMode="auto">
          <a:xfrm>
            <a:off x="1116013" y="4587875"/>
            <a:ext cx="2030412"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kumimoji="1" sz="3200">
                <a:solidFill>
                  <a:schemeClr val="tx1"/>
                </a:solidFill>
                <a:latin typeface="Arial" panose="020B0604020202020204" pitchFamily="34" charset="0"/>
                <a:ea typeface="宋体" panose="02010600030101010101" pitchFamily="2" charset="-122"/>
              </a:defRPr>
            </a:lvl1pPr>
            <a:lvl2pPr marL="742950" indent="-285750">
              <a:spcBef>
                <a:spcPct val="20000"/>
              </a:spcBef>
              <a:buChar char="–"/>
              <a:defRPr kumimoji="1" sz="2800">
                <a:solidFill>
                  <a:schemeClr val="tx1"/>
                </a:solidFill>
                <a:latin typeface="Arial" panose="020B0604020202020204" pitchFamily="34" charset="0"/>
                <a:ea typeface="宋体" panose="02010600030101010101" pitchFamily="2" charset="-122"/>
              </a:defRPr>
            </a:lvl2pPr>
            <a:lvl3pPr marL="1143000" indent="-228600">
              <a:spcBef>
                <a:spcPct val="20000"/>
              </a:spcBef>
              <a:buChar char="•"/>
              <a:defRPr kumimoji="1" sz="2400">
                <a:solidFill>
                  <a:schemeClr val="tx1"/>
                </a:solidFill>
                <a:latin typeface="Arial" panose="020B0604020202020204" pitchFamily="34" charset="0"/>
                <a:ea typeface="宋体" panose="02010600030101010101" pitchFamily="2" charset="-122"/>
              </a:defRPr>
            </a:lvl3pPr>
            <a:lvl4pPr marL="1600200" indent="-228600">
              <a:spcBef>
                <a:spcPct val="20000"/>
              </a:spcBef>
              <a:buChar char="–"/>
              <a:defRPr kumimoji="1" sz="2000">
                <a:solidFill>
                  <a:schemeClr val="tx1"/>
                </a:solidFill>
                <a:latin typeface="Arial" panose="020B0604020202020204" pitchFamily="34" charset="0"/>
                <a:ea typeface="宋体" panose="02010600030101010101" pitchFamily="2" charset="-122"/>
              </a:defRPr>
            </a:lvl4pPr>
            <a:lvl5pPr marL="2057400" indent="-228600">
              <a:spcBef>
                <a:spcPct val="20000"/>
              </a:spcBef>
              <a:buChar char="»"/>
              <a:defRPr kumimoji="1"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kumimoji="1" sz="2000">
                <a:solidFill>
                  <a:schemeClr val="tx1"/>
                </a:solidFill>
                <a:latin typeface="Arial" panose="020B0604020202020204" pitchFamily="34" charset="0"/>
                <a:ea typeface="宋体" panose="02010600030101010101" pitchFamily="2" charset="-122"/>
              </a:defRPr>
            </a:lvl9pPr>
          </a:lstStyle>
          <a:p>
            <a:pPr eaLnBrk="1" hangingPunct="1">
              <a:spcBef>
                <a:spcPct val="0"/>
              </a:spcBef>
              <a:buFontTx/>
              <a:buNone/>
            </a:pPr>
            <a:r>
              <a:rPr lang="zh-CN" altLang="en-US" sz="900">
                <a:latin typeface="微软雅黑" panose="020B0503020204020204" pitchFamily="34" charset="-122"/>
                <a:ea typeface="微软雅黑" panose="020B0503020204020204" pitchFamily="34" charset="-122"/>
              </a:rPr>
              <a:t>以上所有内容解释权归所属品牌所有</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44483"/>
            <a:ext cx="2133918"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  查找</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6" name="图片 5"/>
          <p:cNvPicPr>
            <a:picLocks noChangeAspect="1"/>
          </p:cNvPicPr>
          <p:nvPr/>
        </p:nvPicPr>
        <p:blipFill>
          <a:blip r:embed="rId3"/>
          <a:stretch>
            <a:fillRect/>
          </a:stretch>
        </p:blipFill>
        <p:spPr>
          <a:xfrm>
            <a:off x="1763688" y="1419622"/>
            <a:ext cx="5544616" cy="3672408"/>
          </a:xfrm>
          <a:prstGeom prst="rect">
            <a:avLst/>
          </a:prstGeom>
        </p:spPr>
      </p:pic>
    </p:spTree>
    <p:extLst>
      <p:ext uri="{BB962C8B-B14F-4D97-AF65-F5344CB8AC3E}">
        <p14:creationId xmlns:p14="http://schemas.microsoft.com/office/powerpoint/2010/main" val="198444314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133918"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  插入</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3" name="图片 2"/>
          <p:cNvPicPr>
            <a:picLocks noChangeAspect="1"/>
          </p:cNvPicPr>
          <p:nvPr/>
        </p:nvPicPr>
        <p:blipFill>
          <a:blip r:embed="rId3"/>
          <a:stretch>
            <a:fillRect/>
          </a:stretch>
        </p:blipFill>
        <p:spPr>
          <a:xfrm>
            <a:off x="251520" y="1398919"/>
            <a:ext cx="4231775" cy="3744581"/>
          </a:xfrm>
          <a:prstGeom prst="rect">
            <a:avLst/>
          </a:prstGeom>
        </p:spPr>
      </p:pic>
      <p:pic>
        <p:nvPicPr>
          <p:cNvPr id="5" name="图片 4"/>
          <p:cNvPicPr>
            <a:picLocks noChangeAspect="1"/>
          </p:cNvPicPr>
          <p:nvPr/>
        </p:nvPicPr>
        <p:blipFill>
          <a:blip r:embed="rId4"/>
          <a:stretch>
            <a:fillRect/>
          </a:stretch>
        </p:blipFill>
        <p:spPr>
          <a:xfrm>
            <a:off x="4067944" y="1398919"/>
            <a:ext cx="5270187" cy="3744581"/>
          </a:xfrm>
          <a:prstGeom prst="rect">
            <a:avLst/>
          </a:prstGeom>
        </p:spPr>
      </p:pic>
    </p:spTree>
    <p:extLst>
      <p:ext uri="{BB962C8B-B14F-4D97-AF65-F5344CB8AC3E}">
        <p14:creationId xmlns:p14="http://schemas.microsoft.com/office/powerpoint/2010/main" val="18480870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3672800"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  删除最小最大键值</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pic>
        <p:nvPicPr>
          <p:cNvPr id="4" name="图片 3"/>
          <p:cNvPicPr>
            <a:picLocks noChangeAspect="1"/>
          </p:cNvPicPr>
          <p:nvPr/>
        </p:nvPicPr>
        <p:blipFill>
          <a:blip r:embed="rId3"/>
          <a:stretch>
            <a:fillRect/>
          </a:stretch>
        </p:blipFill>
        <p:spPr>
          <a:xfrm>
            <a:off x="2051720" y="1363048"/>
            <a:ext cx="5400600" cy="3744581"/>
          </a:xfrm>
          <a:prstGeom prst="rect">
            <a:avLst/>
          </a:prstGeom>
        </p:spPr>
      </p:pic>
    </p:spTree>
    <p:extLst>
      <p:ext uri="{BB962C8B-B14F-4D97-AF65-F5344CB8AC3E}">
        <p14:creationId xmlns:p14="http://schemas.microsoft.com/office/powerpoint/2010/main" val="1862103836"/>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3929281"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  删除其中某一个键值</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539552" y="1707654"/>
            <a:ext cx="7416824" cy="369332"/>
          </a:xfrm>
          <a:prstGeom prst="rect">
            <a:avLst/>
          </a:prstGeom>
          <a:noFill/>
        </p:spPr>
        <p:txBody>
          <a:bodyPr wrap="square" rtlCol="0">
            <a:spAutoFit/>
          </a:bodyPr>
          <a:lstStyle/>
          <a:p>
            <a:r>
              <a:rPr kumimoji="1" lang="de-DE" altLang="zh-CN" dirty="0" err="1" smtClean="0"/>
              <a:t>T.Hibbard</a:t>
            </a:r>
            <a:r>
              <a:rPr kumimoji="1" lang="zh-CN" altLang="de-DE" dirty="0"/>
              <a:t>在</a:t>
            </a:r>
            <a:r>
              <a:rPr kumimoji="1" lang="de-DE" altLang="zh-CN" dirty="0"/>
              <a:t>1962</a:t>
            </a:r>
            <a:r>
              <a:rPr kumimoji="1" lang="zh-CN" altLang="de-DE" dirty="0"/>
              <a:t>年提出了解决这个难题的第一个</a:t>
            </a:r>
            <a:r>
              <a:rPr kumimoji="1" lang="zh-CN" altLang="de-DE" dirty="0" smtClean="0"/>
              <a:t>方法</a:t>
            </a:r>
            <a:endParaRPr kumimoji="1" lang="zh-CN" altLang="en-US" dirty="0"/>
          </a:p>
        </p:txBody>
      </p:sp>
      <p:sp>
        <p:nvSpPr>
          <p:cNvPr id="8" name="文本框 7"/>
          <p:cNvSpPr txBox="1"/>
          <p:nvPr/>
        </p:nvSpPr>
        <p:spPr>
          <a:xfrm>
            <a:off x="611560" y="2139702"/>
            <a:ext cx="3600400" cy="2031325"/>
          </a:xfrm>
          <a:prstGeom prst="rect">
            <a:avLst/>
          </a:prstGeom>
          <a:noFill/>
        </p:spPr>
        <p:txBody>
          <a:bodyPr wrap="square" rtlCol="0">
            <a:spAutoFit/>
          </a:bodyPr>
          <a:lstStyle/>
          <a:p>
            <a:r>
              <a:rPr kumimoji="1" lang="zh-CN" altLang="en-US" dirty="0"/>
              <a:t>﻿在删除结点</a:t>
            </a:r>
            <a:r>
              <a:rPr kumimoji="1" lang="en-US" altLang="zh-CN" dirty="0"/>
              <a:t>x</a:t>
            </a:r>
            <a:r>
              <a:rPr kumimoji="1" lang="zh-CN" altLang="en-US" dirty="0"/>
              <a:t>后用它的后继结点填补它的位置。因为</a:t>
            </a:r>
            <a:r>
              <a:rPr kumimoji="1" lang="en-US" altLang="zh-CN" dirty="0"/>
              <a:t>x</a:t>
            </a:r>
            <a:r>
              <a:rPr kumimoji="1" lang="zh-CN" altLang="en-US" dirty="0"/>
              <a:t>有一个右子结点，因此它的后继结点就是其右子树中的最小结点。这样的替换仍然能够保证树的有序性，因为</a:t>
            </a:r>
            <a:r>
              <a:rPr kumimoji="1" lang="en-US" altLang="zh-CN" dirty="0" err="1"/>
              <a:t>x.key</a:t>
            </a:r>
            <a:r>
              <a:rPr kumimoji="1" lang="zh-CN" altLang="en-US" dirty="0"/>
              <a:t>和它的后继结点的键之间不存在其他的</a:t>
            </a:r>
            <a:r>
              <a:rPr kumimoji="1" lang="zh-CN" altLang="en-US" dirty="0" smtClean="0"/>
              <a:t>键</a:t>
            </a:r>
            <a:endParaRPr kumimoji="1" lang="zh-CN" altLang="en-US" dirty="0"/>
          </a:p>
        </p:txBody>
      </p:sp>
      <p:pic>
        <p:nvPicPr>
          <p:cNvPr id="9" name="图片 8"/>
          <p:cNvPicPr>
            <a:picLocks noChangeAspect="1"/>
          </p:cNvPicPr>
          <p:nvPr/>
        </p:nvPicPr>
        <p:blipFill>
          <a:blip r:embed="rId3"/>
          <a:stretch>
            <a:fillRect/>
          </a:stretch>
        </p:blipFill>
        <p:spPr>
          <a:xfrm>
            <a:off x="4067944" y="2139702"/>
            <a:ext cx="5112568" cy="3066514"/>
          </a:xfrm>
          <a:prstGeom prst="rect">
            <a:avLst/>
          </a:prstGeom>
        </p:spPr>
      </p:pic>
    </p:spTree>
    <p:extLst>
      <p:ext uri="{BB962C8B-B14F-4D97-AF65-F5344CB8AC3E}">
        <p14:creationId xmlns:p14="http://schemas.microsoft.com/office/powerpoint/2010/main" val="6675899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2133918" cy="400110"/>
          </a:xfrm>
          <a:prstGeom prst="rect">
            <a:avLst/>
          </a:prstGeom>
          <a:noFill/>
        </p:spPr>
        <p:txBody>
          <a:bodyPr wrap="none" rtlCol="0">
            <a:spAutoFit/>
          </a:bodyPr>
          <a:lstStyle/>
          <a:p>
            <a:r>
              <a:rPr lang="zh-CN" altLang="en-US" sz="2000" b="1" dirty="0" smtClean="0">
                <a:solidFill>
                  <a:srgbClr val="0766D4"/>
                </a:solidFill>
                <a:latin typeface="微软雅黑" panose="020B0503020204020204" pitchFamily="34" charset="-122"/>
                <a:ea typeface="微软雅黑" panose="020B0503020204020204" pitchFamily="34" charset="-122"/>
              </a:rPr>
              <a:t>二叉查找树  总结</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4" name="文本框 3"/>
          <p:cNvSpPr txBox="1"/>
          <p:nvPr/>
        </p:nvSpPr>
        <p:spPr>
          <a:xfrm>
            <a:off x="395536" y="1851670"/>
            <a:ext cx="8496944" cy="369332"/>
          </a:xfrm>
          <a:prstGeom prst="rect">
            <a:avLst/>
          </a:prstGeom>
          <a:noFill/>
        </p:spPr>
        <p:txBody>
          <a:bodyPr wrap="square" rtlCol="0">
            <a:spAutoFit/>
          </a:bodyPr>
          <a:lstStyle/>
          <a:p>
            <a:r>
              <a:rPr kumimoji="1" lang="zh-CN" altLang="en-US" dirty="0" smtClean="0"/>
              <a:t>二</a:t>
            </a:r>
            <a:r>
              <a:rPr kumimoji="1" lang="zh-CN" altLang="en-US" dirty="0"/>
              <a:t>叉查找树</a:t>
            </a:r>
            <a:r>
              <a:rPr kumimoji="1" lang="zh-CN" altLang="en-US" dirty="0" smtClean="0"/>
              <a:t>的良好</a:t>
            </a:r>
            <a:r>
              <a:rPr kumimoji="1" lang="zh-CN" altLang="en-US" dirty="0"/>
              <a:t>性能依赖于其中的键的分布足够随机以消除长路径</a:t>
            </a:r>
            <a:r>
              <a:rPr kumimoji="1" lang="zh-CN" altLang="en-US" dirty="0" smtClean="0"/>
              <a:t>。</a:t>
            </a:r>
            <a:endParaRPr kumimoji="1" lang="zh-CN" altLang="en-US" dirty="0"/>
          </a:p>
        </p:txBody>
      </p:sp>
      <p:pic>
        <p:nvPicPr>
          <p:cNvPr id="7" name="图片 6"/>
          <p:cNvPicPr>
            <a:picLocks noChangeAspect="1"/>
          </p:cNvPicPr>
          <p:nvPr/>
        </p:nvPicPr>
        <p:blipFill>
          <a:blip r:embed="rId3"/>
          <a:stretch>
            <a:fillRect/>
          </a:stretch>
        </p:blipFill>
        <p:spPr>
          <a:xfrm>
            <a:off x="1115616" y="2341199"/>
            <a:ext cx="6840760" cy="2787774"/>
          </a:xfrm>
          <a:prstGeom prst="rect">
            <a:avLst/>
          </a:prstGeom>
        </p:spPr>
      </p:pic>
    </p:spTree>
    <p:extLst>
      <p:ext uri="{BB962C8B-B14F-4D97-AF65-F5344CB8AC3E}">
        <p14:creationId xmlns:p14="http://schemas.microsoft.com/office/powerpoint/2010/main" val="85741639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95536" y="998809"/>
            <a:ext cx="1973617" cy="400110"/>
          </a:xfrm>
          <a:prstGeom prst="rect">
            <a:avLst/>
          </a:prstGeom>
          <a:noFill/>
        </p:spPr>
        <p:txBody>
          <a:bodyPr wrap="none" rtlCol="0">
            <a:spAutoFit/>
          </a:bodyPr>
          <a:lstStyle/>
          <a:p>
            <a:r>
              <a:rPr lang="en-US" altLang="zh-CN" sz="2000" b="1" dirty="0" smtClean="0">
                <a:solidFill>
                  <a:srgbClr val="0766D4"/>
                </a:solidFill>
                <a:latin typeface="微软雅黑" panose="020B0503020204020204" pitchFamily="34" charset="-122"/>
                <a:ea typeface="微软雅黑" panose="020B0503020204020204" pitchFamily="34" charset="-122"/>
              </a:rPr>
              <a:t>2-3</a:t>
            </a:r>
            <a:r>
              <a:rPr lang="zh-CN" altLang="en-US" sz="2000" b="1" dirty="0" smtClean="0">
                <a:solidFill>
                  <a:srgbClr val="0766D4"/>
                </a:solidFill>
                <a:latin typeface="微软雅黑" panose="020B0503020204020204" pitchFamily="34" charset="-122"/>
                <a:ea typeface="微软雅黑" panose="020B0503020204020204" pitchFamily="34" charset="-122"/>
              </a:rPr>
              <a:t>查找树 目的</a:t>
            </a:r>
            <a:endParaRPr lang="zh-CN" altLang="en-US" sz="2000" b="1" dirty="0">
              <a:solidFill>
                <a:srgbClr val="0766D4"/>
              </a:solidFill>
              <a:latin typeface="微软雅黑" panose="020B0503020204020204" pitchFamily="34" charset="-122"/>
              <a:ea typeface="微软雅黑" panose="020B0503020204020204" pitchFamily="34" charset="-122"/>
            </a:endParaRPr>
          </a:p>
        </p:txBody>
      </p:sp>
      <p:sp>
        <p:nvSpPr>
          <p:cNvPr id="3" name="文本框 2"/>
          <p:cNvSpPr txBox="1"/>
          <p:nvPr/>
        </p:nvSpPr>
        <p:spPr>
          <a:xfrm>
            <a:off x="395536" y="1779662"/>
            <a:ext cx="8280920" cy="1477328"/>
          </a:xfrm>
          <a:prstGeom prst="rect">
            <a:avLst/>
          </a:prstGeom>
          <a:noFill/>
        </p:spPr>
        <p:txBody>
          <a:bodyPr wrap="square" rtlCol="0">
            <a:spAutoFit/>
          </a:bodyPr>
          <a:lstStyle/>
          <a:p>
            <a:r>
              <a:rPr kumimoji="1" lang="zh-CN" altLang="en-US" dirty="0" smtClean="0"/>
              <a:t>       为了</a:t>
            </a:r>
            <a:r>
              <a:rPr kumimoji="1" lang="zh-CN" altLang="en-US" dirty="0"/>
              <a:t>保证查找树的平衡性，我们需要一些灵活性，因此在这里我们允许树中的一个结点保存多个键。确切地说，我们将一棵标准的二叉查找树中的结点称为</a:t>
            </a:r>
            <a:r>
              <a:rPr kumimoji="1" lang="en-US" altLang="zh-CN" dirty="0"/>
              <a:t>2</a:t>
            </a:r>
            <a:r>
              <a:rPr kumimoji="1" lang="zh-CN" altLang="en-US" dirty="0"/>
              <a:t>结点（含有一个键和两条链接），而现在我们引入</a:t>
            </a:r>
            <a:r>
              <a:rPr kumimoji="1" lang="en-US" altLang="zh-CN" dirty="0"/>
              <a:t>3</a:t>
            </a:r>
            <a:r>
              <a:rPr kumimoji="1" lang="zh-CN" altLang="en-US" dirty="0"/>
              <a:t>结点，它含有两个键和三条链接。</a:t>
            </a:r>
            <a:r>
              <a:rPr kumimoji="1" lang="en-US" altLang="zh-CN" dirty="0"/>
              <a:t>2</a:t>
            </a:r>
            <a:r>
              <a:rPr kumimoji="1" lang="zh-CN" altLang="en-US" dirty="0"/>
              <a:t>结点和</a:t>
            </a:r>
            <a:r>
              <a:rPr kumimoji="1" lang="en-US" altLang="zh-CN" dirty="0"/>
              <a:t>3</a:t>
            </a:r>
            <a:r>
              <a:rPr kumimoji="1" lang="zh-CN" altLang="en-US" dirty="0"/>
              <a:t>结点中的每条链接都对应着其中保存的键所分割产生的一个区间</a:t>
            </a:r>
            <a:r>
              <a:rPr kumimoji="1" lang="zh-CN" altLang="en-US" dirty="0" smtClean="0"/>
              <a:t>。</a:t>
            </a:r>
            <a:endParaRPr kumimoji="1" lang="zh-CN" altLang="en-US" dirty="0"/>
          </a:p>
        </p:txBody>
      </p:sp>
    </p:spTree>
    <p:extLst>
      <p:ext uri="{BB962C8B-B14F-4D97-AF65-F5344CB8AC3E}">
        <p14:creationId xmlns:p14="http://schemas.microsoft.com/office/powerpoint/2010/main" val="1538301035"/>
      </p:ext>
    </p:extLst>
  </p:cSld>
  <p:clrMapOvr>
    <a:masterClrMapping/>
  </p:clrMapOvr>
  <p:timing>
    <p:tnLst>
      <p:par>
        <p:cTn id="1" dur="indefinite" restart="never" nodeType="tmRoot"/>
      </p:par>
    </p:tnLst>
  </p:timing>
</p:sld>
</file>

<file path=ppt/theme/theme1.xml><?xml version="1.0" encoding="utf-8"?>
<a:theme xmlns:a="http://schemas.openxmlformats.org/drawingml/2006/main" name="默认设计模板">
  <a:themeElements>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默认设计模板">
      <a:majorFont>
        <a:latin typeface="Arial"/>
        <a:ea typeface="宋体"/>
        <a:cs typeface="宋体"/>
      </a:majorFont>
      <a:minorFont>
        <a:latin typeface="Arial"/>
        <a:ea typeface="宋体"/>
        <a:cs typeface="宋体"/>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spPr>
      <a:bodyPr vert="horz" wrap="square" lIns="91440" tIns="45720" rIns="91440" bIns="45720" numCol="1" anchor="t" anchorCtr="0" compatLnSpc="1"/>
      <a:lstStyle>
        <a:defPPr marL="0" marR="0" indent="0" algn="l" defTabSz="914400" rtl="0" eaLnBrk="1" fontAlgn="base" latinLnBrk="0" hangingPunct="1">
          <a:lnSpc>
            <a:spcPct val="100000"/>
          </a:lnSpc>
          <a:spcBef>
            <a:spcPct val="0"/>
          </a:spcBef>
          <a:spcAft>
            <a:spcPct val="0"/>
          </a:spcAft>
          <a:buClrTx/>
          <a:buSzTx/>
          <a:buFont typeface="Arial" panose="020B0604020202020204" pitchFamily="34" charset="0"/>
          <a:buNone/>
          <a:defRPr kumimoji="0" lang="zh-CN" sz="1800" b="0" i="0" u="none" strike="noStrike" cap="none" normalizeH="0" baseline="0">
            <a:ln>
              <a:noFill/>
            </a:ln>
            <a:solidFill>
              <a:schemeClr val="tx1"/>
            </a:solidFill>
            <a:effectLst/>
            <a:latin typeface="Arial" panose="020B0604020202020204" pitchFamily="34" charset="0"/>
            <a:ea typeface="宋体" panose="02010600030101010101" pitchFamily="2" charset="-122"/>
            <a:cs typeface="宋体" panose="02010600030101010101" pitchFamily="2" charset="-122"/>
          </a:defRPr>
        </a:defPPr>
      </a:lstStyle>
    </a:lnDef>
  </a:objectDefaults>
  <a:extraClrSchemeLst>
    <a:extraClrScheme>
      <a:clrScheme name="默认设计模板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默认设计模板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默认设计模板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默认设计模板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默认设计模板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默认设计模板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默认设计模板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默认设计模板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默认设计模板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默认设计模板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默认设计模板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默认设计模板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3366</TotalTime>
  <Words>566</Words>
  <Application>Microsoft Macintosh PowerPoint</Application>
  <PresentationFormat>全屏显示(16:9)</PresentationFormat>
  <Paragraphs>111</Paragraphs>
  <Slides>32</Slides>
  <Notes>29</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32</vt:i4>
      </vt:variant>
    </vt:vector>
  </HeadingPairs>
  <TitlesOfParts>
    <vt:vector size="39" baseType="lpstr">
      <vt:lpstr>Calibri</vt:lpstr>
      <vt:lpstr>Calibri Light</vt:lpstr>
      <vt:lpstr>宋体</vt:lpstr>
      <vt:lpstr>微软雅黑</vt:lpstr>
      <vt:lpstr>Arial</vt:lpstr>
      <vt:lpstr>默认设计模板</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15.0027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Microsoft Office 用户</cp:lastModifiedBy>
  <cp:revision>703</cp:revision>
  <dcterms:created xsi:type="dcterms:W3CDTF">2016-10-09T02:27:00Z</dcterms:created>
  <dcterms:modified xsi:type="dcterms:W3CDTF">2019-06-09T16:17:13Z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2052-10.1.0.6690</vt:lpwstr>
  </property>
</Properties>
</file>